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Zilla Slab SemiBold"/>
      <p:bold r:id="rId15"/>
    </p:embeddedFont>
    <p:embeddedFont>
      <p:font typeface="Roboto Thin"/>
      <p:regular r:id="rId16"/>
      <p:bold r:id="rId17"/>
      <p:italic r:id="rId18"/>
      <p:boldItalic r:id="rId19"/>
    </p:embeddedFont>
    <p:embeddedFont>
      <p:font typeface="Roboto"/>
      <p:regular r:id="rId20"/>
      <p:bold r:id="rId21"/>
      <p:italic r:id="rId22"/>
      <p:boldItalic r:id="rId23"/>
    </p:embeddedFont>
    <p:embeddedFont>
      <p:font typeface="Red Hat Text Medium"/>
      <p:regular r:id="rId24"/>
      <p:bold r:id="rId25"/>
      <p:italic r:id="rId26"/>
      <p:boldItalic r:id="rId27"/>
    </p:embeddedFont>
    <p:embeddedFont>
      <p:font typeface="Zilla Slab"/>
      <p:regular r:id="rId28"/>
      <p:bold r:id="rId29"/>
      <p:italic r:id="rId30"/>
    </p:embeddedFont>
    <p:embeddedFont>
      <p:font typeface="Red Hat Text"/>
      <p:regular r:id="rId31"/>
      <p:bold r:id="rId32"/>
      <p:italic r:id="rId33"/>
      <p:boldItalic r:id="rId34"/>
    </p:embeddedFont>
    <p:embeddedFont>
      <p:font typeface="DM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65">
          <p15:clr>
            <a:srgbClr val="A4A3A4"/>
          </p15:clr>
        </p15:guide>
        <p15:guide id="2" pos="2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265" orient="horz"/>
        <p:guide pos="2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RedHatTextMedium-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edHatTextMedium-italic.fntdata"/><Relationship Id="rId25" Type="http://schemas.openxmlformats.org/officeDocument/2006/relationships/font" Target="fonts/RedHatTextMedium-bold.fntdata"/><Relationship Id="rId28" Type="http://schemas.openxmlformats.org/officeDocument/2006/relationships/font" Target="fonts/ZillaSlab-regular.fntdata"/><Relationship Id="rId27" Type="http://schemas.openxmlformats.org/officeDocument/2006/relationships/font" Target="fonts/RedHatText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ZillaSlab-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edHatText-regular.fntdata"/><Relationship Id="rId30" Type="http://schemas.openxmlformats.org/officeDocument/2006/relationships/font" Target="fonts/ZillaSlab-italic.fntdata"/><Relationship Id="rId11" Type="http://schemas.openxmlformats.org/officeDocument/2006/relationships/slide" Target="slides/slide5.xml"/><Relationship Id="rId33" Type="http://schemas.openxmlformats.org/officeDocument/2006/relationships/font" Target="fonts/RedHatText-italic.fntdata"/><Relationship Id="rId10" Type="http://schemas.openxmlformats.org/officeDocument/2006/relationships/slide" Target="slides/slide4.xml"/><Relationship Id="rId32" Type="http://schemas.openxmlformats.org/officeDocument/2006/relationships/font" Target="fonts/RedHatText-bold.fntdata"/><Relationship Id="rId13" Type="http://schemas.openxmlformats.org/officeDocument/2006/relationships/slide" Target="slides/slide7.xml"/><Relationship Id="rId35" Type="http://schemas.openxmlformats.org/officeDocument/2006/relationships/font" Target="fonts/DMSans-regular.fntdata"/><Relationship Id="rId12" Type="http://schemas.openxmlformats.org/officeDocument/2006/relationships/slide" Target="slides/slide6.xml"/><Relationship Id="rId34" Type="http://schemas.openxmlformats.org/officeDocument/2006/relationships/font" Target="fonts/RedHatText-boldItalic.fntdata"/><Relationship Id="rId15" Type="http://schemas.openxmlformats.org/officeDocument/2006/relationships/font" Target="fonts/ZillaSlabSemiBold-bold.fntdata"/><Relationship Id="rId37" Type="http://schemas.openxmlformats.org/officeDocument/2006/relationships/font" Target="fonts/DMSans-italic.fntdata"/><Relationship Id="rId14" Type="http://schemas.openxmlformats.org/officeDocument/2006/relationships/slide" Target="slides/slide8.xml"/><Relationship Id="rId36" Type="http://schemas.openxmlformats.org/officeDocument/2006/relationships/font" Target="fonts/DMSans-bold.fntdata"/><Relationship Id="rId17" Type="http://schemas.openxmlformats.org/officeDocument/2006/relationships/font" Target="fonts/RobotoThin-bold.fntdata"/><Relationship Id="rId16" Type="http://schemas.openxmlformats.org/officeDocument/2006/relationships/font" Target="fonts/RobotoThin-regular.fntdata"/><Relationship Id="rId38" Type="http://schemas.openxmlformats.org/officeDocument/2006/relationships/font" Target="fonts/DMSans-boldItalic.fntdata"/><Relationship Id="rId19" Type="http://schemas.openxmlformats.org/officeDocument/2006/relationships/font" Target="fonts/RobotoThin-boldItalic.fntdata"/><Relationship Id="rId18" Type="http://schemas.openxmlformats.org/officeDocument/2006/relationships/font" Target="fonts/RobotoThin-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a7fc8ae11_0_18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a7fc8ae11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a7fc8ae1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a7fc8ae1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Kickstarter is a fundraising platform that allows fans of a project to directly fund creators.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a7fc8ae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a7fc8ae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while these main categories may not be the genres with the most number of projects started on the website or the highest success rates, these are the type of projects that visitors to Kickstarter care about the most, in terms of willingness to contribute as well as enthusiasm in funding the projects significantly.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a903c5a6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a903c5a6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a7fc8ae11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a7fc8ae11_0_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7a903c5a6f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a903c5a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Difficult to interpret KNN model reasonably</a:t>
            </a:r>
            <a:endParaRPr sz="1000">
              <a:solidFill>
                <a:srgbClr val="A72A1E"/>
              </a:solidFill>
              <a:latin typeface="Roboto"/>
              <a:ea typeface="Roboto"/>
              <a:cs typeface="Roboto"/>
              <a:sym typeface="Roboto"/>
            </a:endParaRPr>
          </a:p>
          <a:p>
            <a:pPr indent="-292100" lvl="0" marL="457200" rtl="0" algn="l">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Logistic model: all features significant except main_category: ‘Film &amp; Video’</a:t>
            </a:r>
            <a:endParaRPr sz="1000">
              <a:solidFill>
                <a:srgbClr val="A72A1E"/>
              </a:solidFill>
              <a:latin typeface="Roboto"/>
              <a:ea typeface="Roboto"/>
              <a:cs typeface="Roboto"/>
              <a:sym typeface="Roboto"/>
            </a:endParaRPr>
          </a:p>
          <a:p>
            <a:pPr indent="-292100" lvl="0" marL="457200" rtl="0" algn="l">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Coefficients reflect expectations based on insights from Guiding Questions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a8f5d8b49_1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a8f5d8b49_1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a903c5a6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a903c5a6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background">
  <p:cSld name="BLANK_1">
    <p:bg>
      <p:bgPr>
        <a:solidFill>
          <a:schemeClr val="accent3"/>
        </a:solidFill>
      </p:bgPr>
    </p:bg>
    <p:spTree>
      <p:nvGrpSpPr>
        <p:cNvPr id="50" name="Shape 50"/>
        <p:cNvGrpSpPr/>
        <p:nvPr/>
      </p:nvGrpSpPr>
      <p:grpSpPr>
        <a:xfrm>
          <a:off x="0" y="0"/>
          <a:ext cx="0" cy="0"/>
          <a:chOff x="0" y="0"/>
          <a:chExt cx="0" cy="0"/>
        </a:xfrm>
      </p:grpSpPr>
      <p:grpSp>
        <p:nvGrpSpPr>
          <p:cNvPr id="51" name="Google Shape;51;p13"/>
          <p:cNvGrpSpPr/>
          <p:nvPr/>
        </p:nvGrpSpPr>
        <p:grpSpPr>
          <a:xfrm>
            <a:off x="2385" y="2386"/>
            <a:ext cx="9146643" cy="5143181"/>
            <a:chOff x="3175" y="3175"/>
            <a:chExt cx="12185776" cy="6852093"/>
          </a:xfrm>
        </p:grpSpPr>
        <p:sp>
          <p:nvSpPr>
            <p:cNvPr id="52" name="Google Shape;52;p13"/>
            <p:cNvSpPr/>
            <p:nvPr/>
          </p:nvSpPr>
          <p:spPr>
            <a:xfrm>
              <a:off x="11340814" y="109410"/>
              <a:ext cx="848010" cy="1622615"/>
            </a:xfrm>
            <a:custGeom>
              <a:rect b="b" l="l" r="r" t="t"/>
              <a:pathLst>
                <a:path extrusionOk="0" h="1622615" w="848010">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13"/>
            <p:cNvSpPr/>
            <p:nvPr/>
          </p:nvSpPr>
          <p:spPr>
            <a:xfrm>
              <a:off x="10874301" y="990155"/>
              <a:ext cx="922938" cy="925576"/>
            </a:xfrm>
            <a:custGeom>
              <a:rect b="b" l="l" r="r" t="t"/>
              <a:pathLst>
                <a:path extrusionOk="0" h="925576" w="922938">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13"/>
            <p:cNvSpPr/>
            <p:nvPr/>
          </p:nvSpPr>
          <p:spPr>
            <a:xfrm>
              <a:off x="9813163" y="4711890"/>
              <a:ext cx="2375661" cy="2142934"/>
            </a:xfrm>
            <a:custGeom>
              <a:rect b="b" l="l" r="r" t="t"/>
              <a:pathLst>
                <a:path extrusionOk="0" h="2142934" w="2375661">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3"/>
            <p:cNvSpPr/>
            <p:nvPr/>
          </p:nvSpPr>
          <p:spPr>
            <a:xfrm>
              <a:off x="11077757" y="5902769"/>
              <a:ext cx="183129" cy="176276"/>
            </a:xfrm>
            <a:custGeom>
              <a:rect b="b" l="l" r="r" t="t"/>
              <a:pathLst>
                <a:path extrusionOk="0" h="176276" w="183129">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13"/>
            <p:cNvSpPr/>
            <p:nvPr/>
          </p:nvSpPr>
          <p:spPr>
            <a:xfrm>
              <a:off x="11672262" y="2985960"/>
              <a:ext cx="516689" cy="549529"/>
            </a:xfrm>
            <a:custGeom>
              <a:rect b="b" l="l" r="r" t="t"/>
              <a:pathLst>
                <a:path extrusionOk="0" h="549529" w="516689">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13"/>
            <p:cNvSpPr/>
            <p:nvPr/>
          </p:nvSpPr>
          <p:spPr>
            <a:xfrm>
              <a:off x="10550466" y="2586863"/>
              <a:ext cx="859831" cy="722757"/>
            </a:xfrm>
            <a:custGeom>
              <a:rect b="b" l="l" r="r" t="t"/>
              <a:pathLst>
                <a:path extrusionOk="0" h="722757" w="859831">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13"/>
            <p:cNvSpPr/>
            <p:nvPr/>
          </p:nvSpPr>
          <p:spPr>
            <a:xfrm>
              <a:off x="11788393" y="1763128"/>
              <a:ext cx="273276" cy="260553"/>
            </a:xfrm>
            <a:custGeom>
              <a:rect b="b" l="l" r="r" t="t"/>
              <a:pathLst>
                <a:path extrusionOk="0" h="260553" w="273276">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13"/>
            <p:cNvSpPr/>
            <p:nvPr/>
          </p:nvSpPr>
          <p:spPr>
            <a:xfrm>
              <a:off x="10663692" y="1125849"/>
              <a:ext cx="162747" cy="155355"/>
            </a:xfrm>
            <a:custGeom>
              <a:rect b="b" l="l" r="r" t="t"/>
              <a:pathLst>
                <a:path extrusionOk="0" h="155355" w="162747">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13"/>
            <p:cNvSpPr/>
            <p:nvPr/>
          </p:nvSpPr>
          <p:spPr>
            <a:xfrm>
              <a:off x="9242388" y="3239770"/>
              <a:ext cx="2607895" cy="2827210"/>
            </a:xfrm>
            <a:custGeom>
              <a:rect b="b" l="l" r="r" t="t"/>
              <a:pathLst>
                <a:path extrusionOk="0" h="2827210" w="2607895">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13"/>
            <p:cNvSpPr/>
            <p:nvPr/>
          </p:nvSpPr>
          <p:spPr>
            <a:xfrm>
              <a:off x="11249025" y="5949505"/>
              <a:ext cx="939800" cy="905319"/>
            </a:xfrm>
            <a:custGeom>
              <a:rect b="b" l="l" r="r" t="t"/>
              <a:pathLst>
                <a:path extrusionOk="0" h="905319" w="939800">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13"/>
            <p:cNvSpPr/>
            <p:nvPr/>
          </p:nvSpPr>
          <p:spPr>
            <a:xfrm>
              <a:off x="9055701" y="6354953"/>
              <a:ext cx="772367" cy="500315"/>
            </a:xfrm>
            <a:custGeom>
              <a:rect b="b" l="l" r="r" t="t"/>
              <a:pathLst>
                <a:path extrusionOk="0" h="500315" w="772367">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13"/>
            <p:cNvSpPr/>
            <p:nvPr/>
          </p:nvSpPr>
          <p:spPr>
            <a:xfrm>
              <a:off x="3175" y="3175"/>
              <a:ext cx="2097785" cy="2906966"/>
            </a:xfrm>
            <a:custGeom>
              <a:rect b="b" l="l" r="r" t="t"/>
              <a:pathLst>
                <a:path extrusionOk="0" h="2906966" w="2097785">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3"/>
            <p:cNvSpPr/>
            <p:nvPr/>
          </p:nvSpPr>
          <p:spPr>
            <a:xfrm>
              <a:off x="308614" y="3175"/>
              <a:ext cx="1439922" cy="962215"/>
            </a:xfrm>
            <a:custGeom>
              <a:rect b="b" l="l" r="r" t="t"/>
              <a:pathLst>
                <a:path extrusionOk="0" h="962215" w="1439922">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13"/>
            <p:cNvSpPr/>
            <p:nvPr/>
          </p:nvSpPr>
          <p:spPr>
            <a:xfrm>
              <a:off x="2031045" y="3175"/>
              <a:ext cx="367163" cy="325183"/>
            </a:xfrm>
            <a:custGeom>
              <a:rect b="b" l="l" r="r" t="t"/>
              <a:pathLst>
                <a:path extrusionOk="0" h="325183" w="367163">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13"/>
            <p:cNvSpPr/>
            <p:nvPr/>
          </p:nvSpPr>
          <p:spPr>
            <a:xfrm>
              <a:off x="2373089" y="276225"/>
              <a:ext cx="163494" cy="164147"/>
            </a:xfrm>
            <a:custGeom>
              <a:rect b="b" l="l" r="r" t="t"/>
              <a:pathLst>
                <a:path extrusionOk="0" h="164147" w="163494">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3"/>
            <p:cNvSpPr/>
            <p:nvPr/>
          </p:nvSpPr>
          <p:spPr>
            <a:xfrm>
              <a:off x="2355649" y="1988883"/>
              <a:ext cx="183140" cy="176276"/>
            </a:xfrm>
            <a:custGeom>
              <a:rect b="b" l="l" r="r" t="t"/>
              <a:pathLst>
                <a:path extrusionOk="0" h="176276" w="183140">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3"/>
            <p:cNvSpPr/>
            <p:nvPr/>
          </p:nvSpPr>
          <p:spPr>
            <a:xfrm>
              <a:off x="2515771" y="1840229"/>
              <a:ext cx="88404" cy="84899"/>
            </a:xfrm>
            <a:custGeom>
              <a:rect b="b" l="l" r="r" t="t"/>
              <a:pathLst>
                <a:path extrusionOk="0" h="84899" w="88404">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3"/>
            <p:cNvSpPr/>
            <p:nvPr/>
          </p:nvSpPr>
          <p:spPr>
            <a:xfrm>
              <a:off x="3175" y="5854001"/>
              <a:ext cx="1031722" cy="1000823"/>
            </a:xfrm>
            <a:custGeom>
              <a:rect b="b" l="l" r="r" t="t"/>
              <a:pathLst>
                <a:path extrusionOk="0" h="1000823" w="1031722">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3"/>
            <p:cNvSpPr/>
            <p:nvPr/>
          </p:nvSpPr>
          <p:spPr>
            <a:xfrm>
              <a:off x="3175" y="4901438"/>
              <a:ext cx="1062141" cy="1146936"/>
            </a:xfrm>
            <a:custGeom>
              <a:rect b="b" l="l" r="r" t="t"/>
              <a:pathLst>
                <a:path extrusionOk="0" h="1146936" w="1062141">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3"/>
            <p:cNvSpPr/>
            <p:nvPr/>
          </p:nvSpPr>
          <p:spPr>
            <a:xfrm>
              <a:off x="232346" y="3622484"/>
              <a:ext cx="704594" cy="666750"/>
            </a:xfrm>
            <a:custGeom>
              <a:rect b="b" l="l" r="r" t="t"/>
              <a:pathLst>
                <a:path extrusionOk="0" h="666750" w="704594">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3"/>
            <p:cNvSpPr/>
            <p:nvPr/>
          </p:nvSpPr>
          <p:spPr>
            <a:xfrm>
              <a:off x="1429225" y="923925"/>
              <a:ext cx="1113147" cy="1071752"/>
            </a:xfrm>
            <a:custGeom>
              <a:rect b="b" l="l" r="r" t="t"/>
              <a:pathLst>
                <a:path extrusionOk="0" h="1071752" w="1113147">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3"/>
            <p:cNvSpPr/>
            <p:nvPr/>
          </p:nvSpPr>
          <p:spPr>
            <a:xfrm>
              <a:off x="3175" y="1844675"/>
              <a:ext cx="1419722" cy="2104390"/>
            </a:xfrm>
            <a:custGeom>
              <a:rect b="b" l="l" r="r" t="t"/>
              <a:pathLst>
                <a:path extrusionOk="0" h="2104390" w="1419722">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3"/>
            <p:cNvSpPr/>
            <p:nvPr/>
          </p:nvSpPr>
          <p:spPr>
            <a:xfrm>
              <a:off x="1178940" y="5810426"/>
              <a:ext cx="273352" cy="260490"/>
            </a:xfrm>
            <a:custGeom>
              <a:rect b="b" l="l" r="r" t="t"/>
              <a:pathLst>
                <a:path extrusionOk="0" h="260490" w="273352">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 name="Google Shape;75;p13"/>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76" name="Shape 76"/>
        <p:cNvGrpSpPr/>
        <p:nvPr/>
      </p:nvGrpSpPr>
      <p:grpSpPr>
        <a:xfrm>
          <a:off x="0" y="0"/>
          <a:ext cx="0" cy="0"/>
          <a:chOff x="0" y="0"/>
          <a:chExt cx="0" cy="0"/>
        </a:xfrm>
      </p:grpSpPr>
      <p:grpSp>
        <p:nvGrpSpPr>
          <p:cNvPr id="77" name="Google Shape;77;p14"/>
          <p:cNvGrpSpPr/>
          <p:nvPr/>
        </p:nvGrpSpPr>
        <p:grpSpPr>
          <a:xfrm>
            <a:off x="2101" y="-4212"/>
            <a:ext cx="9156821" cy="5148491"/>
            <a:chOff x="12700" y="0"/>
            <a:chExt cx="12166917" cy="6858253"/>
          </a:xfrm>
        </p:grpSpPr>
        <p:sp>
          <p:nvSpPr>
            <p:cNvPr id="78" name="Google Shape;78;p14"/>
            <p:cNvSpPr/>
            <p:nvPr/>
          </p:nvSpPr>
          <p:spPr>
            <a:xfrm>
              <a:off x="12700" y="5848456"/>
              <a:ext cx="1668970" cy="1009543"/>
            </a:xfrm>
            <a:custGeom>
              <a:rect b="b" l="l" r="r" t="t"/>
              <a:pathLst>
                <a:path extrusionOk="0" h="1009543" w="1668970">
                  <a:moveTo>
                    <a:pt x="1119632" y="272943"/>
                  </a:moveTo>
                  <a:cubicBezTo>
                    <a:pt x="752793" y="57869"/>
                    <a:pt x="365697" y="-37254"/>
                    <a:pt x="0" y="13292"/>
                  </a:cubicBezTo>
                  <a:lnTo>
                    <a:pt x="0" y="1009543"/>
                  </a:lnTo>
                  <a:lnTo>
                    <a:pt x="1668970" y="1009543"/>
                  </a:lnTo>
                  <a:cubicBezTo>
                    <a:pt x="1592263" y="709252"/>
                    <a:pt x="1405700" y="441155"/>
                    <a:pt x="1119632" y="2729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4"/>
            <p:cNvSpPr/>
            <p:nvPr/>
          </p:nvSpPr>
          <p:spPr>
            <a:xfrm>
              <a:off x="7303025" y="2827152"/>
              <a:ext cx="4873992" cy="4030847"/>
            </a:xfrm>
            <a:custGeom>
              <a:rect b="b" l="l" r="r" t="t"/>
              <a:pathLst>
                <a:path extrusionOk="0" h="4030847" w="4873992">
                  <a:moveTo>
                    <a:pt x="4331826" y="341498"/>
                  </a:moveTo>
                  <a:cubicBezTo>
                    <a:pt x="3654344" y="-207142"/>
                    <a:pt x="2753470" y="-69665"/>
                    <a:pt x="2111866" y="574606"/>
                  </a:cubicBezTo>
                  <a:cubicBezTo>
                    <a:pt x="1470262" y="1218877"/>
                    <a:pt x="986392" y="2112386"/>
                    <a:pt x="386825" y="2704968"/>
                  </a:cubicBezTo>
                  <a:cubicBezTo>
                    <a:pt x="34718" y="3052948"/>
                    <a:pt x="-71836" y="3556313"/>
                    <a:pt x="46084" y="4030848"/>
                  </a:cubicBezTo>
                  <a:lnTo>
                    <a:pt x="3414822" y="4030848"/>
                  </a:lnTo>
                  <a:cubicBezTo>
                    <a:pt x="3829605" y="3568314"/>
                    <a:pt x="4267373" y="3078348"/>
                    <a:pt x="4565569" y="2561395"/>
                  </a:cubicBezTo>
                  <a:cubicBezTo>
                    <a:pt x="5009625" y="1790504"/>
                    <a:pt x="5009625" y="890074"/>
                    <a:pt x="4331826" y="3414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4"/>
            <p:cNvSpPr/>
            <p:nvPr/>
          </p:nvSpPr>
          <p:spPr>
            <a:xfrm>
              <a:off x="7656470" y="653184"/>
              <a:ext cx="1060400" cy="1021501"/>
            </a:xfrm>
            <a:custGeom>
              <a:rect b="b" l="l" r="r" t="t"/>
              <a:pathLst>
                <a:path extrusionOk="0" h="1021501" w="1060400">
                  <a:moveTo>
                    <a:pt x="198035" y="899137"/>
                  </a:moveTo>
                  <a:cubicBezTo>
                    <a:pt x="408474" y="1091859"/>
                    <a:pt x="708258" y="1049568"/>
                    <a:pt x="922507" y="824016"/>
                  </a:cubicBezTo>
                  <a:cubicBezTo>
                    <a:pt x="1136756" y="598464"/>
                    <a:pt x="1093957" y="245595"/>
                    <a:pt x="845354" y="99735"/>
                  </a:cubicBezTo>
                  <a:cubicBezTo>
                    <a:pt x="596751" y="-46124"/>
                    <a:pt x="322939" y="-40917"/>
                    <a:pt x="120883" y="174856"/>
                  </a:cubicBezTo>
                  <a:cubicBezTo>
                    <a:pt x="-81175" y="390629"/>
                    <a:pt x="-12467" y="706351"/>
                    <a:pt x="198035" y="899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4"/>
            <p:cNvSpPr/>
            <p:nvPr/>
          </p:nvSpPr>
          <p:spPr>
            <a:xfrm>
              <a:off x="609331" y="874531"/>
              <a:ext cx="3566591" cy="3908051"/>
            </a:xfrm>
            <a:custGeom>
              <a:rect b="b" l="l" r="r" t="t"/>
              <a:pathLst>
                <a:path extrusionOk="0" h="3908051" w="3566591">
                  <a:moveTo>
                    <a:pt x="3139709" y="272025"/>
                  </a:moveTo>
                  <a:cubicBezTo>
                    <a:pt x="3633929" y="672075"/>
                    <a:pt x="3710193" y="1397436"/>
                    <a:pt x="3309889" y="1891656"/>
                  </a:cubicBezTo>
                  <a:cubicBezTo>
                    <a:pt x="2909585" y="2385877"/>
                    <a:pt x="2381519" y="2920356"/>
                    <a:pt x="2051319" y="3446136"/>
                  </a:cubicBezTo>
                  <a:cubicBezTo>
                    <a:pt x="1721119" y="3971916"/>
                    <a:pt x="877331" y="4076373"/>
                    <a:pt x="431688" y="3616379"/>
                  </a:cubicBezTo>
                  <a:cubicBezTo>
                    <a:pt x="-13955" y="3156385"/>
                    <a:pt x="-185088" y="2548119"/>
                    <a:pt x="261254" y="1996749"/>
                  </a:cubicBezTo>
                  <a:lnTo>
                    <a:pt x="1520014" y="442268"/>
                  </a:lnTo>
                  <a:cubicBezTo>
                    <a:pt x="1958609" y="-99323"/>
                    <a:pt x="2645425" y="-128216"/>
                    <a:pt x="3139709" y="2720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4"/>
            <p:cNvSpPr/>
            <p:nvPr/>
          </p:nvSpPr>
          <p:spPr>
            <a:xfrm>
              <a:off x="3018171" y="451813"/>
              <a:ext cx="6181043" cy="5954359"/>
            </a:xfrm>
            <a:custGeom>
              <a:rect b="b" l="l" r="r" t="t"/>
              <a:pathLst>
                <a:path extrusionOk="0" h="5954359" w="6181043">
                  <a:moveTo>
                    <a:pt x="5026581" y="713348"/>
                  </a:moveTo>
                  <a:cubicBezTo>
                    <a:pt x="3799760" y="-410157"/>
                    <a:pt x="2052113" y="-163587"/>
                    <a:pt x="803386" y="1151117"/>
                  </a:cubicBezTo>
                  <a:cubicBezTo>
                    <a:pt x="-445341" y="2465821"/>
                    <a:pt x="-194961" y="4522967"/>
                    <a:pt x="1253220" y="5373042"/>
                  </a:cubicBezTo>
                  <a:cubicBezTo>
                    <a:pt x="2701401" y="6223117"/>
                    <a:pt x="4298173" y="6192954"/>
                    <a:pt x="5476351" y="4935209"/>
                  </a:cubicBezTo>
                  <a:cubicBezTo>
                    <a:pt x="6654530" y="3677465"/>
                    <a:pt x="6253337" y="1836854"/>
                    <a:pt x="5026581" y="71334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4"/>
            <p:cNvSpPr/>
            <p:nvPr/>
          </p:nvSpPr>
          <p:spPr>
            <a:xfrm>
              <a:off x="12700" y="79502"/>
              <a:ext cx="1132669" cy="2211705"/>
            </a:xfrm>
            <a:custGeom>
              <a:rect b="b" l="l" r="r" t="t"/>
              <a:pathLst>
                <a:path extrusionOk="0" h="2211705" w="1132669">
                  <a:moveTo>
                    <a:pt x="845566" y="383667"/>
                  </a:moveTo>
                  <a:cubicBezTo>
                    <a:pt x="612775" y="181674"/>
                    <a:pt x="308356" y="33465"/>
                    <a:pt x="0" y="0"/>
                  </a:cubicBezTo>
                  <a:lnTo>
                    <a:pt x="0" y="2211705"/>
                  </a:lnTo>
                  <a:cubicBezTo>
                    <a:pt x="228219" y="2192655"/>
                    <a:pt x="460756" y="2117789"/>
                    <a:pt x="673545" y="2001139"/>
                  </a:cubicBezTo>
                  <a:cubicBezTo>
                    <a:pt x="1218121" y="1702626"/>
                    <a:pt x="1281811" y="762254"/>
                    <a:pt x="845566" y="383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4"/>
            <p:cNvSpPr/>
            <p:nvPr/>
          </p:nvSpPr>
          <p:spPr>
            <a:xfrm>
              <a:off x="2761319" y="165378"/>
              <a:ext cx="1851377" cy="1857489"/>
            </a:xfrm>
            <a:custGeom>
              <a:rect b="b" l="l" r="r" t="t"/>
              <a:pathLst>
                <a:path extrusionOk="0" h="1857489" w="1851377">
                  <a:moveTo>
                    <a:pt x="97958" y="1337857"/>
                  </a:moveTo>
                  <a:cubicBezTo>
                    <a:pt x="327892" y="1813154"/>
                    <a:pt x="864086" y="1982128"/>
                    <a:pt x="1318301" y="1762354"/>
                  </a:cubicBezTo>
                  <a:cubicBezTo>
                    <a:pt x="1772517" y="1542581"/>
                    <a:pt x="2001879" y="934251"/>
                    <a:pt x="1742735" y="542012"/>
                  </a:cubicBezTo>
                  <a:cubicBezTo>
                    <a:pt x="1483592" y="149772"/>
                    <a:pt x="988355" y="-186016"/>
                    <a:pt x="522392" y="117514"/>
                  </a:cubicBezTo>
                  <a:cubicBezTo>
                    <a:pt x="56429" y="421044"/>
                    <a:pt x="-132039" y="862623"/>
                    <a:pt x="97958" y="133785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4"/>
            <p:cNvSpPr/>
            <p:nvPr/>
          </p:nvSpPr>
          <p:spPr>
            <a:xfrm>
              <a:off x="2912568" y="190"/>
              <a:ext cx="385836" cy="296343"/>
            </a:xfrm>
            <a:custGeom>
              <a:rect b="b" l="l" r="r" t="t"/>
              <a:pathLst>
                <a:path extrusionOk="0" h="296343" w="385836">
                  <a:moveTo>
                    <a:pt x="20433" y="188151"/>
                  </a:moveTo>
                  <a:cubicBezTo>
                    <a:pt x="68375" y="287147"/>
                    <a:pt x="180072" y="322326"/>
                    <a:pt x="274750" y="276479"/>
                  </a:cubicBezTo>
                  <a:cubicBezTo>
                    <a:pt x="369428" y="230632"/>
                    <a:pt x="417180" y="103950"/>
                    <a:pt x="363205" y="22479"/>
                  </a:cubicBezTo>
                  <a:cubicBezTo>
                    <a:pt x="358189" y="14859"/>
                    <a:pt x="352728" y="7302"/>
                    <a:pt x="346886" y="0"/>
                  </a:cubicBezTo>
                  <a:lnTo>
                    <a:pt x="36625" y="0"/>
                  </a:lnTo>
                  <a:cubicBezTo>
                    <a:pt x="-4269" y="54420"/>
                    <a:pt x="-12714" y="119571"/>
                    <a:pt x="20433" y="1881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4"/>
            <p:cNvSpPr/>
            <p:nvPr/>
          </p:nvSpPr>
          <p:spPr>
            <a:xfrm>
              <a:off x="516378" y="1275650"/>
              <a:ext cx="1262959" cy="1267225"/>
            </a:xfrm>
            <a:custGeom>
              <a:rect b="b" l="l" r="r" t="t"/>
              <a:pathLst>
                <a:path extrusionOk="0" h="1267225" w="1262959">
                  <a:moveTo>
                    <a:pt x="1031942" y="1122109"/>
                  </a:moveTo>
                  <a:cubicBezTo>
                    <a:pt x="748033" y="1351979"/>
                    <a:pt x="362461" y="1299909"/>
                    <a:pt x="142942" y="1028447"/>
                  </a:cubicBezTo>
                  <a:cubicBezTo>
                    <a:pt x="-76578" y="756984"/>
                    <a:pt x="-41526" y="308420"/>
                    <a:pt x="236160" y="139447"/>
                  </a:cubicBezTo>
                  <a:cubicBezTo>
                    <a:pt x="513846" y="-29527"/>
                    <a:pt x="922976" y="-94233"/>
                    <a:pt x="1125160" y="233109"/>
                  </a:cubicBezTo>
                  <a:cubicBezTo>
                    <a:pt x="1327344" y="560451"/>
                    <a:pt x="1315851" y="892239"/>
                    <a:pt x="1031942" y="112210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4"/>
            <p:cNvSpPr/>
            <p:nvPr/>
          </p:nvSpPr>
          <p:spPr>
            <a:xfrm>
              <a:off x="2708516" y="6044728"/>
              <a:ext cx="1062500" cy="813525"/>
            </a:xfrm>
            <a:custGeom>
              <a:rect b="b" l="l" r="r" t="t"/>
              <a:pathLst>
                <a:path extrusionOk="0" h="813525" w="1062500">
                  <a:moveTo>
                    <a:pt x="906348" y="65178"/>
                  </a:moveTo>
                  <a:cubicBezTo>
                    <a:pt x="729945" y="-96557"/>
                    <a:pt x="379806" y="70702"/>
                    <a:pt x="159080" y="262028"/>
                  </a:cubicBezTo>
                  <a:cubicBezTo>
                    <a:pt x="330" y="399442"/>
                    <a:pt x="-40691" y="627089"/>
                    <a:pt x="40907" y="813525"/>
                  </a:cubicBezTo>
                  <a:lnTo>
                    <a:pt x="1025284" y="813525"/>
                  </a:lnTo>
                  <a:cubicBezTo>
                    <a:pt x="1107326" y="562065"/>
                    <a:pt x="1047572" y="194591"/>
                    <a:pt x="906348" y="6517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4"/>
            <p:cNvSpPr/>
            <p:nvPr/>
          </p:nvSpPr>
          <p:spPr>
            <a:xfrm>
              <a:off x="469633" y="4440872"/>
              <a:ext cx="2073892" cy="1997784"/>
            </a:xfrm>
            <a:custGeom>
              <a:rect b="b" l="l" r="r" t="t"/>
              <a:pathLst>
                <a:path extrusionOk="0" h="1997784" w="2073892">
                  <a:moveTo>
                    <a:pt x="387616" y="1758442"/>
                  </a:moveTo>
                  <a:cubicBezTo>
                    <a:pt x="799223" y="2135378"/>
                    <a:pt x="1385582" y="2052701"/>
                    <a:pt x="1804492" y="1611567"/>
                  </a:cubicBezTo>
                  <a:cubicBezTo>
                    <a:pt x="2223402" y="1170432"/>
                    <a:pt x="2139137" y="480377"/>
                    <a:pt x="1653298" y="195072"/>
                  </a:cubicBezTo>
                  <a:cubicBezTo>
                    <a:pt x="1167460" y="-90234"/>
                    <a:pt x="631710" y="-80010"/>
                    <a:pt x="236423" y="342011"/>
                  </a:cubicBezTo>
                  <a:cubicBezTo>
                    <a:pt x="-158865" y="764032"/>
                    <a:pt x="-24308" y="1381506"/>
                    <a:pt x="387616" y="175844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4"/>
            <p:cNvSpPr/>
            <p:nvPr/>
          </p:nvSpPr>
          <p:spPr>
            <a:xfrm>
              <a:off x="9789587" y="3368567"/>
              <a:ext cx="785106" cy="756187"/>
            </a:xfrm>
            <a:custGeom>
              <a:rect b="b" l="l" r="r" t="t"/>
              <a:pathLst>
                <a:path extrusionOk="0" h="756187" w="785106">
                  <a:moveTo>
                    <a:pt x="146702" y="665587"/>
                  </a:moveTo>
                  <a:cubicBezTo>
                    <a:pt x="302468" y="808272"/>
                    <a:pt x="524464" y="776967"/>
                    <a:pt x="683023" y="610025"/>
                  </a:cubicBezTo>
                  <a:cubicBezTo>
                    <a:pt x="841582" y="443083"/>
                    <a:pt x="810023" y="181781"/>
                    <a:pt x="625873" y="73831"/>
                  </a:cubicBezTo>
                  <a:cubicBezTo>
                    <a:pt x="441723" y="-34119"/>
                    <a:pt x="239158" y="-30309"/>
                    <a:pt x="89488" y="129393"/>
                  </a:cubicBezTo>
                  <a:cubicBezTo>
                    <a:pt x="-60181" y="289096"/>
                    <a:pt x="-9127" y="522903"/>
                    <a:pt x="146702" y="66558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4"/>
            <p:cNvSpPr/>
            <p:nvPr/>
          </p:nvSpPr>
          <p:spPr>
            <a:xfrm>
              <a:off x="2108312" y="6248280"/>
              <a:ext cx="257887" cy="248311"/>
            </a:xfrm>
            <a:custGeom>
              <a:rect b="b" l="l" r="r" t="t"/>
              <a:pathLst>
                <a:path extrusionOk="0" h="248311" w="257887">
                  <a:moveTo>
                    <a:pt x="48275" y="218560"/>
                  </a:moveTo>
                  <a:cubicBezTo>
                    <a:pt x="99456" y="265423"/>
                    <a:pt x="172354" y="255136"/>
                    <a:pt x="224424" y="200272"/>
                  </a:cubicBezTo>
                  <a:cubicBezTo>
                    <a:pt x="276494" y="145408"/>
                    <a:pt x="266017" y="59683"/>
                    <a:pt x="205374" y="24250"/>
                  </a:cubicBezTo>
                  <a:cubicBezTo>
                    <a:pt x="144731" y="-11184"/>
                    <a:pt x="78374" y="-9977"/>
                    <a:pt x="29289" y="42474"/>
                  </a:cubicBezTo>
                  <a:cubicBezTo>
                    <a:pt x="-19797" y="94925"/>
                    <a:pt x="-2906" y="171570"/>
                    <a:pt x="48275" y="2185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4"/>
            <p:cNvSpPr/>
            <p:nvPr/>
          </p:nvSpPr>
          <p:spPr>
            <a:xfrm>
              <a:off x="10283937" y="4153415"/>
              <a:ext cx="257914" cy="248311"/>
            </a:xfrm>
            <a:custGeom>
              <a:rect b="b" l="l" r="r" t="t"/>
              <a:pathLst>
                <a:path extrusionOk="0" h="248311" w="257914">
                  <a:moveTo>
                    <a:pt x="48275" y="218559"/>
                  </a:moveTo>
                  <a:cubicBezTo>
                    <a:pt x="99456" y="265422"/>
                    <a:pt x="172290" y="255136"/>
                    <a:pt x="224424" y="200271"/>
                  </a:cubicBezTo>
                  <a:cubicBezTo>
                    <a:pt x="276557" y="145407"/>
                    <a:pt x="266017" y="59682"/>
                    <a:pt x="205374" y="24250"/>
                  </a:cubicBezTo>
                  <a:cubicBezTo>
                    <a:pt x="144732" y="-11184"/>
                    <a:pt x="78374" y="-9977"/>
                    <a:pt x="29288" y="42474"/>
                  </a:cubicBezTo>
                  <a:cubicBezTo>
                    <a:pt x="-19797" y="94925"/>
                    <a:pt x="-2906" y="171696"/>
                    <a:pt x="48275" y="21855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4"/>
            <p:cNvSpPr/>
            <p:nvPr/>
          </p:nvSpPr>
          <p:spPr>
            <a:xfrm>
              <a:off x="2326364" y="6045915"/>
              <a:ext cx="128851" cy="124142"/>
            </a:xfrm>
            <a:custGeom>
              <a:rect b="b" l="l" r="r" t="t"/>
              <a:pathLst>
                <a:path extrusionOk="0" h="124142" w="128851">
                  <a:moveTo>
                    <a:pt x="24024" y="109267"/>
                  </a:moveTo>
                  <a:cubicBezTo>
                    <a:pt x="49424" y="132698"/>
                    <a:pt x="86064" y="127555"/>
                    <a:pt x="112099" y="100123"/>
                  </a:cubicBezTo>
                  <a:cubicBezTo>
                    <a:pt x="138134" y="72691"/>
                    <a:pt x="132927" y="29828"/>
                    <a:pt x="102701" y="12112"/>
                  </a:cubicBezTo>
                  <a:cubicBezTo>
                    <a:pt x="72475" y="-5605"/>
                    <a:pt x="39201" y="-4970"/>
                    <a:pt x="14690" y="21256"/>
                  </a:cubicBezTo>
                  <a:cubicBezTo>
                    <a:pt x="-9821" y="47481"/>
                    <a:pt x="-1566" y="85835"/>
                    <a:pt x="24024" y="10926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4"/>
            <p:cNvSpPr/>
            <p:nvPr/>
          </p:nvSpPr>
          <p:spPr>
            <a:xfrm>
              <a:off x="8809147" y="354228"/>
              <a:ext cx="785106" cy="756208"/>
            </a:xfrm>
            <a:custGeom>
              <a:rect b="b" l="l" r="r" t="t"/>
              <a:pathLst>
                <a:path extrusionOk="0" h="756208" w="785106">
                  <a:moveTo>
                    <a:pt x="146702" y="665582"/>
                  </a:moveTo>
                  <a:cubicBezTo>
                    <a:pt x="302531" y="808330"/>
                    <a:pt x="524463" y="776961"/>
                    <a:pt x="683022" y="610019"/>
                  </a:cubicBezTo>
                  <a:cubicBezTo>
                    <a:pt x="841583" y="443078"/>
                    <a:pt x="810022" y="181775"/>
                    <a:pt x="625872" y="73825"/>
                  </a:cubicBezTo>
                  <a:cubicBezTo>
                    <a:pt x="441722" y="-34125"/>
                    <a:pt x="239158" y="-30315"/>
                    <a:pt x="89488" y="129451"/>
                  </a:cubicBezTo>
                  <a:cubicBezTo>
                    <a:pt x="-60181" y="289217"/>
                    <a:pt x="-9128" y="522897"/>
                    <a:pt x="146702" y="665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4"/>
            <p:cNvSpPr/>
            <p:nvPr/>
          </p:nvSpPr>
          <p:spPr>
            <a:xfrm>
              <a:off x="8681831" y="5495170"/>
              <a:ext cx="257914" cy="248311"/>
            </a:xfrm>
            <a:custGeom>
              <a:rect b="b" l="l" r="r" t="t"/>
              <a:pathLst>
                <a:path extrusionOk="0" h="248311" w="257914">
                  <a:moveTo>
                    <a:pt x="48275" y="218559"/>
                  </a:moveTo>
                  <a:cubicBezTo>
                    <a:pt x="99456" y="265422"/>
                    <a:pt x="172290" y="255136"/>
                    <a:pt x="224424" y="200271"/>
                  </a:cubicBezTo>
                  <a:cubicBezTo>
                    <a:pt x="276558" y="145408"/>
                    <a:pt x="266017" y="59683"/>
                    <a:pt x="205374" y="24250"/>
                  </a:cubicBezTo>
                  <a:cubicBezTo>
                    <a:pt x="144732" y="-11184"/>
                    <a:pt x="78374" y="-9977"/>
                    <a:pt x="29288" y="42474"/>
                  </a:cubicBezTo>
                  <a:cubicBezTo>
                    <a:pt x="-19797" y="94925"/>
                    <a:pt x="-2906" y="171696"/>
                    <a:pt x="48275" y="2185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4"/>
            <p:cNvSpPr/>
            <p:nvPr/>
          </p:nvSpPr>
          <p:spPr>
            <a:xfrm>
              <a:off x="8851583" y="1132324"/>
              <a:ext cx="248377" cy="257352"/>
            </a:xfrm>
            <a:custGeom>
              <a:rect b="b" l="l" r="r" t="t"/>
              <a:pathLst>
                <a:path extrusionOk="0" h="257352" w="248377">
                  <a:moveTo>
                    <a:pt x="15937" y="70746"/>
                  </a:moveTo>
                  <a:cubicBezTo>
                    <a:pt x="-19242" y="130563"/>
                    <a:pt x="5968" y="199715"/>
                    <a:pt x="70420" y="239212"/>
                  </a:cubicBezTo>
                  <a:cubicBezTo>
                    <a:pt x="134872" y="278709"/>
                    <a:pt x="216470" y="250705"/>
                    <a:pt x="238695" y="184284"/>
                  </a:cubicBezTo>
                  <a:cubicBezTo>
                    <a:pt x="260920" y="117863"/>
                    <a:pt x="245744" y="52966"/>
                    <a:pt x="184212" y="15819"/>
                  </a:cubicBezTo>
                  <a:cubicBezTo>
                    <a:pt x="122681" y="-21329"/>
                    <a:pt x="51116" y="10993"/>
                    <a:pt x="15937" y="7074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4"/>
            <p:cNvSpPr/>
            <p:nvPr/>
          </p:nvSpPr>
          <p:spPr>
            <a:xfrm>
              <a:off x="9788952" y="1717573"/>
              <a:ext cx="785106" cy="756220"/>
            </a:xfrm>
            <a:custGeom>
              <a:rect b="b" l="l" r="r" t="t"/>
              <a:pathLst>
                <a:path extrusionOk="0" h="756220" w="785106">
                  <a:moveTo>
                    <a:pt x="146702" y="665645"/>
                  </a:moveTo>
                  <a:cubicBezTo>
                    <a:pt x="302467" y="808330"/>
                    <a:pt x="524464" y="776961"/>
                    <a:pt x="683023" y="610019"/>
                  </a:cubicBezTo>
                  <a:cubicBezTo>
                    <a:pt x="841582" y="443078"/>
                    <a:pt x="810023" y="181775"/>
                    <a:pt x="625873" y="73825"/>
                  </a:cubicBezTo>
                  <a:cubicBezTo>
                    <a:pt x="441723" y="-34125"/>
                    <a:pt x="239158" y="-30315"/>
                    <a:pt x="89488" y="129451"/>
                  </a:cubicBezTo>
                  <a:cubicBezTo>
                    <a:pt x="-60181" y="289217"/>
                    <a:pt x="-9127" y="522897"/>
                    <a:pt x="146702" y="66564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4"/>
            <p:cNvSpPr/>
            <p:nvPr/>
          </p:nvSpPr>
          <p:spPr>
            <a:xfrm>
              <a:off x="10280934" y="0"/>
              <a:ext cx="1898365" cy="1929701"/>
            </a:xfrm>
            <a:custGeom>
              <a:rect b="b" l="l" r="r" t="t"/>
              <a:pathLst>
                <a:path extrusionOk="0" h="1929701" w="1898365">
                  <a:moveTo>
                    <a:pt x="1898365" y="0"/>
                  </a:moveTo>
                  <a:lnTo>
                    <a:pt x="617888" y="0"/>
                  </a:lnTo>
                  <a:cubicBezTo>
                    <a:pt x="488030" y="176467"/>
                    <a:pt x="358173" y="346012"/>
                    <a:pt x="216759" y="485712"/>
                  </a:cubicBezTo>
                  <a:cubicBezTo>
                    <a:pt x="-119157" y="817690"/>
                    <a:pt x="-56291" y="1402207"/>
                    <a:pt x="347441" y="1729169"/>
                  </a:cubicBezTo>
                  <a:cubicBezTo>
                    <a:pt x="751174" y="2056130"/>
                    <a:pt x="1296068" y="1962531"/>
                    <a:pt x="1590898" y="1598486"/>
                  </a:cubicBezTo>
                  <a:cubicBezTo>
                    <a:pt x="1683862" y="1483741"/>
                    <a:pt x="1789463" y="1365631"/>
                    <a:pt x="1898365" y="12441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4"/>
            <p:cNvSpPr/>
            <p:nvPr/>
          </p:nvSpPr>
          <p:spPr>
            <a:xfrm>
              <a:off x="9903705" y="5110054"/>
              <a:ext cx="2275912" cy="1747945"/>
            </a:xfrm>
            <a:custGeom>
              <a:rect b="b" l="l" r="r" t="t"/>
              <a:pathLst>
                <a:path extrusionOk="0" h="1747945" w="2275912">
                  <a:moveTo>
                    <a:pt x="2275595" y="249854"/>
                  </a:moveTo>
                  <a:cubicBezTo>
                    <a:pt x="1605797" y="-125558"/>
                    <a:pt x="873959" y="-100349"/>
                    <a:pt x="331161" y="479089"/>
                  </a:cubicBezTo>
                  <a:cubicBezTo>
                    <a:pt x="-11739" y="845293"/>
                    <a:pt x="-70032" y="1316654"/>
                    <a:pt x="72462" y="1747946"/>
                  </a:cubicBezTo>
                  <a:lnTo>
                    <a:pt x="2275912" y="17479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4"/>
            <p:cNvSpPr/>
            <p:nvPr/>
          </p:nvSpPr>
          <p:spPr>
            <a:xfrm>
              <a:off x="156070" y="2326844"/>
              <a:ext cx="380528" cy="362923"/>
            </a:xfrm>
            <a:custGeom>
              <a:rect b="b" l="l" r="r" t="t"/>
              <a:pathLst>
                <a:path extrusionOk="0" h="362923" w="380528">
                  <a:moveTo>
                    <a:pt x="305765" y="327900"/>
                  </a:moveTo>
                  <a:cubicBezTo>
                    <a:pt x="216865" y="376541"/>
                    <a:pt x="107010" y="380795"/>
                    <a:pt x="41795" y="300277"/>
                  </a:cubicBezTo>
                  <a:cubicBezTo>
                    <a:pt x="-23407" y="219702"/>
                    <a:pt x="-10955" y="101528"/>
                    <a:pt x="69608" y="36307"/>
                  </a:cubicBezTo>
                  <a:cubicBezTo>
                    <a:pt x="150190" y="-28971"/>
                    <a:pt x="262331" y="2081"/>
                    <a:pt x="333578" y="63930"/>
                  </a:cubicBezTo>
                  <a:cubicBezTo>
                    <a:pt x="404825" y="125779"/>
                    <a:pt x="394538" y="279259"/>
                    <a:pt x="305765" y="3279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0" name="Google Shape;100;p14"/>
          <p:cNvSpPr txBox="1"/>
          <p:nvPr>
            <p:ph idx="1" type="body"/>
          </p:nvPr>
        </p:nvSpPr>
        <p:spPr>
          <a:xfrm>
            <a:off x="2750325" y="2161800"/>
            <a:ext cx="3643500" cy="819900"/>
          </a:xfrm>
          <a:prstGeom prst="rect">
            <a:avLst/>
          </a:prstGeom>
        </p:spPr>
        <p:txBody>
          <a:bodyPr anchorCtr="0" anchor="ctr"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1" name="Google Shape;101;p14"/>
          <p:cNvSpPr txBox="1"/>
          <p:nvPr/>
        </p:nvSpPr>
        <p:spPr>
          <a:xfrm>
            <a:off x="2279732" y="359940"/>
            <a:ext cx="930000" cy="73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600">
                <a:solidFill>
                  <a:schemeClr val="lt1"/>
                </a:solidFill>
                <a:latin typeface="DM Sans"/>
                <a:ea typeface="DM Sans"/>
                <a:cs typeface="DM Sans"/>
                <a:sym typeface="DM Sans"/>
              </a:rPr>
              <a:t>“</a:t>
            </a:r>
            <a:endParaRPr sz="9600">
              <a:solidFill>
                <a:schemeClr val="lt1"/>
              </a:solidFill>
              <a:latin typeface="DM Sans"/>
              <a:ea typeface="DM Sans"/>
              <a:cs typeface="DM Sans"/>
              <a:sym typeface="DM Sans"/>
            </a:endParaRPr>
          </a:p>
        </p:txBody>
      </p:sp>
      <p:sp>
        <p:nvSpPr>
          <p:cNvPr id="102" name="Google Shape;102;p14"/>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7" name="Shape 107"/>
        <p:cNvGrpSpPr/>
        <p:nvPr/>
      </p:nvGrpSpPr>
      <p:grpSpPr>
        <a:xfrm>
          <a:off x="0" y="0"/>
          <a:ext cx="0" cy="0"/>
          <a:chOff x="0" y="0"/>
          <a:chExt cx="0" cy="0"/>
        </a:xfrm>
      </p:grpSpPr>
      <p:grpSp>
        <p:nvGrpSpPr>
          <p:cNvPr id="108" name="Google Shape;108;p16"/>
          <p:cNvGrpSpPr/>
          <p:nvPr/>
        </p:nvGrpSpPr>
        <p:grpSpPr>
          <a:xfrm>
            <a:off x="0" y="0"/>
            <a:ext cx="9144000" cy="5143499"/>
            <a:chOff x="0" y="0"/>
            <a:chExt cx="12191999" cy="6857999"/>
          </a:xfrm>
        </p:grpSpPr>
        <p:sp>
          <p:nvSpPr>
            <p:cNvPr id="109" name="Google Shape;109;p16"/>
            <p:cNvSpPr/>
            <p:nvPr/>
          </p:nvSpPr>
          <p:spPr>
            <a:xfrm>
              <a:off x="7058279" y="3298639"/>
              <a:ext cx="4870838" cy="3559360"/>
            </a:xfrm>
            <a:custGeom>
              <a:rect b="b" l="l" r="r" t="t"/>
              <a:pathLst>
                <a:path extrusionOk="0" h="3559360" w="4870838">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6"/>
            <p:cNvSpPr/>
            <p:nvPr/>
          </p:nvSpPr>
          <p:spPr>
            <a:xfrm>
              <a:off x="7694308" y="870735"/>
              <a:ext cx="1060407" cy="1021442"/>
            </a:xfrm>
            <a:custGeom>
              <a:rect b="b" l="l" r="r" t="t"/>
              <a:pathLst>
                <a:path extrusionOk="0" h="1021442" w="1060407">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6"/>
            <p:cNvSpPr/>
            <p:nvPr/>
          </p:nvSpPr>
          <p:spPr>
            <a:xfrm>
              <a:off x="1162136" y="349276"/>
              <a:ext cx="7816743" cy="6508723"/>
            </a:xfrm>
            <a:custGeom>
              <a:rect b="b" l="l" r="r" t="t"/>
              <a:pathLst>
                <a:path extrusionOk="0" h="6508723" w="7816743">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6"/>
            <p:cNvSpPr/>
            <p:nvPr/>
          </p:nvSpPr>
          <p:spPr>
            <a:xfrm>
              <a:off x="10452676" y="0"/>
              <a:ext cx="1739323" cy="1459231"/>
            </a:xfrm>
            <a:custGeom>
              <a:rect b="b" l="l" r="r" t="t"/>
              <a:pathLst>
                <a:path extrusionOk="0" h="1459231" w="1739323">
                  <a:moveTo>
                    <a:pt x="1739323" y="0"/>
                  </a:moveTo>
                  <a:lnTo>
                    <a:pt x="52446" y="0"/>
                  </a:lnTo>
                  <a:cubicBezTo>
                    <a:pt x="-86620" y="438150"/>
                    <a:pt x="51557" y="1020699"/>
                    <a:pt x="458846" y="1244029"/>
                  </a:cubicBezTo>
                  <a:cubicBezTo>
                    <a:pt x="869755" y="1469327"/>
                    <a:pt x="1354196" y="1539621"/>
                    <a:pt x="1739069" y="13487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6"/>
            <p:cNvSpPr/>
            <p:nvPr/>
          </p:nvSpPr>
          <p:spPr>
            <a:xfrm>
              <a:off x="336446" y="0"/>
              <a:ext cx="500673" cy="253560"/>
            </a:xfrm>
            <a:custGeom>
              <a:rect b="b" l="l" r="r" t="t"/>
              <a:pathLst>
                <a:path extrusionOk="0" h="253560" w="500673">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6"/>
            <p:cNvSpPr/>
            <p:nvPr/>
          </p:nvSpPr>
          <p:spPr>
            <a:xfrm>
              <a:off x="9780582" y="438990"/>
              <a:ext cx="1262883" cy="1267331"/>
            </a:xfrm>
            <a:custGeom>
              <a:rect b="b" l="l" r="r" t="t"/>
              <a:pathLst>
                <a:path extrusionOk="0" h="1267331" w="1262883">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6"/>
            <p:cNvSpPr/>
            <p:nvPr/>
          </p:nvSpPr>
          <p:spPr>
            <a:xfrm>
              <a:off x="3764241" y="370787"/>
              <a:ext cx="500809" cy="502458"/>
            </a:xfrm>
            <a:custGeom>
              <a:rect b="b" l="l" r="r" t="t"/>
              <a:pathLst>
                <a:path extrusionOk="0" h="502458" w="500809">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6"/>
            <p:cNvSpPr/>
            <p:nvPr/>
          </p:nvSpPr>
          <p:spPr>
            <a:xfrm>
              <a:off x="4317271" y="638028"/>
              <a:ext cx="227669" cy="228376"/>
            </a:xfrm>
            <a:custGeom>
              <a:rect b="b" l="l" r="r" t="t"/>
              <a:pathLst>
                <a:path extrusionOk="0" h="228376" w="227669">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6"/>
            <p:cNvSpPr/>
            <p:nvPr/>
          </p:nvSpPr>
          <p:spPr>
            <a:xfrm>
              <a:off x="7721789" y="5368431"/>
              <a:ext cx="1059635" cy="1149053"/>
            </a:xfrm>
            <a:custGeom>
              <a:rect b="b" l="l" r="r" t="t"/>
              <a:pathLst>
                <a:path extrusionOk="0" h="1149053" w="1059635">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6"/>
            <p:cNvSpPr/>
            <p:nvPr/>
          </p:nvSpPr>
          <p:spPr>
            <a:xfrm>
              <a:off x="10768437" y="3223348"/>
              <a:ext cx="257951" cy="248289"/>
            </a:xfrm>
            <a:custGeom>
              <a:rect b="b" l="l" r="r" t="t"/>
              <a:pathLst>
                <a:path extrusionOk="0" h="248289" w="257951">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6"/>
            <p:cNvSpPr/>
            <p:nvPr/>
          </p:nvSpPr>
          <p:spPr>
            <a:xfrm>
              <a:off x="10679436" y="3549882"/>
              <a:ext cx="128860" cy="124173"/>
            </a:xfrm>
            <a:custGeom>
              <a:rect b="b" l="l" r="r" t="t"/>
              <a:pathLst>
                <a:path extrusionOk="0" h="124173" w="12886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6"/>
            <p:cNvSpPr/>
            <p:nvPr/>
          </p:nvSpPr>
          <p:spPr>
            <a:xfrm>
              <a:off x="7691333" y="1651273"/>
              <a:ext cx="785156" cy="756187"/>
            </a:xfrm>
            <a:custGeom>
              <a:rect b="b" l="l" r="r" t="t"/>
              <a:pathLst>
                <a:path extrusionOk="0" h="756187" w="785156">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6"/>
            <p:cNvSpPr/>
            <p:nvPr/>
          </p:nvSpPr>
          <p:spPr>
            <a:xfrm>
              <a:off x="1033657" y="2158563"/>
              <a:ext cx="257868" cy="248316"/>
            </a:xfrm>
            <a:custGeom>
              <a:rect b="b" l="l" r="r" t="t"/>
              <a:pathLst>
                <a:path extrusionOk="0" h="248316" w="257868">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6"/>
            <p:cNvSpPr/>
            <p:nvPr/>
          </p:nvSpPr>
          <p:spPr>
            <a:xfrm>
              <a:off x="8891147" y="5496758"/>
              <a:ext cx="257868" cy="248316"/>
            </a:xfrm>
            <a:custGeom>
              <a:rect b="b" l="l" r="r" t="t"/>
              <a:pathLst>
                <a:path extrusionOk="0" h="248316" w="257868">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6"/>
            <p:cNvSpPr/>
            <p:nvPr/>
          </p:nvSpPr>
          <p:spPr>
            <a:xfrm>
              <a:off x="7568629" y="2410325"/>
              <a:ext cx="248378" cy="257380"/>
            </a:xfrm>
            <a:custGeom>
              <a:rect b="b" l="l" r="r" t="t"/>
              <a:pathLst>
                <a:path extrusionOk="0" h="257380" w="248378">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6"/>
            <p:cNvSpPr/>
            <p:nvPr/>
          </p:nvSpPr>
          <p:spPr>
            <a:xfrm>
              <a:off x="8026741" y="2119783"/>
              <a:ext cx="2247585" cy="2436081"/>
            </a:xfrm>
            <a:custGeom>
              <a:rect b="b" l="l" r="r" t="t"/>
              <a:pathLst>
                <a:path extrusionOk="0" h="2436081" w="2247585">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6"/>
            <p:cNvSpPr/>
            <p:nvPr/>
          </p:nvSpPr>
          <p:spPr>
            <a:xfrm>
              <a:off x="11023321" y="1490281"/>
              <a:ext cx="380539" cy="362910"/>
            </a:xfrm>
            <a:custGeom>
              <a:rect b="b" l="l" r="r" t="t"/>
              <a:pathLst>
                <a:path extrusionOk="0" h="362910" w="380539">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6"/>
            <p:cNvSpPr/>
            <p:nvPr/>
          </p:nvSpPr>
          <p:spPr>
            <a:xfrm>
              <a:off x="9493305" y="623215"/>
              <a:ext cx="230695" cy="219950"/>
            </a:xfrm>
            <a:custGeom>
              <a:rect b="b" l="l" r="r" t="t"/>
              <a:pathLst>
                <a:path extrusionOk="0" h="219950" w="230695">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6"/>
            <p:cNvSpPr/>
            <p:nvPr/>
          </p:nvSpPr>
          <p:spPr>
            <a:xfrm>
              <a:off x="5358816" y="0"/>
              <a:ext cx="2951872" cy="1913961"/>
            </a:xfrm>
            <a:custGeom>
              <a:rect b="b" l="l" r="r" t="t"/>
              <a:pathLst>
                <a:path extrusionOk="0" h="1913961" w="2951872">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6"/>
            <p:cNvSpPr/>
            <p:nvPr/>
          </p:nvSpPr>
          <p:spPr>
            <a:xfrm>
              <a:off x="636781" y="0"/>
              <a:ext cx="2404015" cy="2080478"/>
            </a:xfrm>
            <a:custGeom>
              <a:rect b="b" l="l" r="r" t="t"/>
              <a:pathLst>
                <a:path extrusionOk="0" h="2080478" w="2404015">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6"/>
            <p:cNvSpPr/>
            <p:nvPr/>
          </p:nvSpPr>
          <p:spPr>
            <a:xfrm>
              <a:off x="10591182" y="3281293"/>
              <a:ext cx="1600817" cy="1997697"/>
            </a:xfrm>
            <a:custGeom>
              <a:rect b="b" l="l" r="r" t="t"/>
              <a:pathLst>
                <a:path extrusionOk="0" h="1997697" w="1600817">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6"/>
            <p:cNvSpPr/>
            <p:nvPr/>
          </p:nvSpPr>
          <p:spPr>
            <a:xfrm>
              <a:off x="9490709" y="5556126"/>
              <a:ext cx="2701290" cy="1301873"/>
            </a:xfrm>
            <a:custGeom>
              <a:rect b="b" l="l" r="r" t="t"/>
              <a:pathLst>
                <a:path extrusionOk="0" h="1301873" w="270129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6"/>
            <p:cNvSpPr/>
            <p:nvPr/>
          </p:nvSpPr>
          <p:spPr>
            <a:xfrm>
              <a:off x="0" y="4521200"/>
              <a:ext cx="963988" cy="1891601"/>
            </a:xfrm>
            <a:custGeom>
              <a:rect b="b" l="l" r="r" t="t"/>
              <a:pathLst>
                <a:path extrusionOk="0" h="1891601" w="963988">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6"/>
            <p:cNvSpPr/>
            <p:nvPr/>
          </p:nvSpPr>
          <p:spPr>
            <a:xfrm>
              <a:off x="0" y="5613285"/>
              <a:ext cx="1873164" cy="1244714"/>
            </a:xfrm>
            <a:custGeom>
              <a:rect b="b" l="l" r="r" t="t"/>
              <a:pathLst>
                <a:path extrusionOk="0" h="1244714" w="1873164">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3" name="Google Shape;133;p16"/>
          <p:cNvSpPr txBox="1"/>
          <p:nvPr>
            <p:ph type="ctrTitle"/>
          </p:nvPr>
        </p:nvSpPr>
        <p:spPr>
          <a:xfrm>
            <a:off x="1419825" y="2220425"/>
            <a:ext cx="4993200" cy="11598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Clr>
                <a:schemeClr val="lt1"/>
              </a:buClr>
              <a:buSzPts val="5600"/>
              <a:buFont typeface="Zilla Slab SemiBold"/>
              <a:buNone/>
              <a:defRPr b="0" sz="5600">
                <a:solidFill>
                  <a:schemeClr val="lt1"/>
                </a:solidFill>
                <a:latin typeface="Zilla Slab SemiBold"/>
                <a:ea typeface="Zilla Slab SemiBold"/>
                <a:cs typeface="Zilla Slab SemiBold"/>
                <a:sym typeface="Zilla Slab SemiBold"/>
              </a:defRPr>
            </a:lvl1pPr>
            <a:lvl2pPr lvl="1" rtl="0">
              <a:lnSpc>
                <a:spcPct val="80000"/>
              </a:lnSpc>
              <a:spcBef>
                <a:spcPts val="0"/>
              </a:spcBef>
              <a:spcAft>
                <a:spcPts val="0"/>
              </a:spcAft>
              <a:buClr>
                <a:schemeClr val="lt1"/>
              </a:buClr>
              <a:buSzPts val="5600"/>
              <a:buFont typeface="Zilla Slab SemiBold"/>
              <a:buNone/>
              <a:defRPr b="0" sz="5600">
                <a:solidFill>
                  <a:schemeClr val="lt1"/>
                </a:solidFill>
                <a:latin typeface="Zilla Slab SemiBold"/>
                <a:ea typeface="Zilla Slab SemiBold"/>
                <a:cs typeface="Zilla Slab SemiBold"/>
                <a:sym typeface="Zilla Slab SemiBold"/>
              </a:defRPr>
            </a:lvl2pPr>
            <a:lvl3pPr lvl="2" rtl="0">
              <a:lnSpc>
                <a:spcPct val="80000"/>
              </a:lnSpc>
              <a:spcBef>
                <a:spcPts val="0"/>
              </a:spcBef>
              <a:spcAft>
                <a:spcPts val="0"/>
              </a:spcAft>
              <a:buClr>
                <a:schemeClr val="lt1"/>
              </a:buClr>
              <a:buSzPts val="5600"/>
              <a:buFont typeface="Zilla Slab SemiBold"/>
              <a:buNone/>
              <a:defRPr b="0" sz="5600">
                <a:solidFill>
                  <a:schemeClr val="lt1"/>
                </a:solidFill>
                <a:latin typeface="Zilla Slab SemiBold"/>
                <a:ea typeface="Zilla Slab SemiBold"/>
                <a:cs typeface="Zilla Slab SemiBold"/>
                <a:sym typeface="Zilla Slab SemiBold"/>
              </a:defRPr>
            </a:lvl3pPr>
            <a:lvl4pPr lvl="3" rtl="0">
              <a:lnSpc>
                <a:spcPct val="80000"/>
              </a:lnSpc>
              <a:spcBef>
                <a:spcPts val="0"/>
              </a:spcBef>
              <a:spcAft>
                <a:spcPts val="0"/>
              </a:spcAft>
              <a:buClr>
                <a:schemeClr val="lt1"/>
              </a:buClr>
              <a:buSzPts val="5600"/>
              <a:buFont typeface="Zilla Slab SemiBold"/>
              <a:buNone/>
              <a:defRPr b="0" sz="5600">
                <a:solidFill>
                  <a:schemeClr val="lt1"/>
                </a:solidFill>
                <a:latin typeface="Zilla Slab SemiBold"/>
                <a:ea typeface="Zilla Slab SemiBold"/>
                <a:cs typeface="Zilla Slab SemiBold"/>
                <a:sym typeface="Zilla Slab SemiBold"/>
              </a:defRPr>
            </a:lvl4pPr>
            <a:lvl5pPr lvl="4" rtl="0">
              <a:lnSpc>
                <a:spcPct val="80000"/>
              </a:lnSpc>
              <a:spcBef>
                <a:spcPts val="0"/>
              </a:spcBef>
              <a:spcAft>
                <a:spcPts val="0"/>
              </a:spcAft>
              <a:buClr>
                <a:schemeClr val="lt1"/>
              </a:buClr>
              <a:buSzPts val="5600"/>
              <a:buFont typeface="Zilla Slab SemiBold"/>
              <a:buNone/>
              <a:defRPr b="0" sz="5600">
                <a:solidFill>
                  <a:schemeClr val="lt1"/>
                </a:solidFill>
                <a:latin typeface="Zilla Slab SemiBold"/>
                <a:ea typeface="Zilla Slab SemiBold"/>
                <a:cs typeface="Zilla Slab SemiBold"/>
                <a:sym typeface="Zilla Slab SemiBold"/>
              </a:defRPr>
            </a:lvl5pPr>
            <a:lvl6pPr lvl="5" rtl="0">
              <a:lnSpc>
                <a:spcPct val="80000"/>
              </a:lnSpc>
              <a:spcBef>
                <a:spcPts val="0"/>
              </a:spcBef>
              <a:spcAft>
                <a:spcPts val="0"/>
              </a:spcAft>
              <a:buClr>
                <a:schemeClr val="lt1"/>
              </a:buClr>
              <a:buSzPts val="5600"/>
              <a:buFont typeface="Zilla Slab SemiBold"/>
              <a:buNone/>
              <a:defRPr b="0" sz="5600">
                <a:solidFill>
                  <a:schemeClr val="lt1"/>
                </a:solidFill>
                <a:latin typeface="Zilla Slab SemiBold"/>
                <a:ea typeface="Zilla Slab SemiBold"/>
                <a:cs typeface="Zilla Slab SemiBold"/>
                <a:sym typeface="Zilla Slab SemiBold"/>
              </a:defRPr>
            </a:lvl6pPr>
            <a:lvl7pPr lvl="6" rtl="0">
              <a:lnSpc>
                <a:spcPct val="80000"/>
              </a:lnSpc>
              <a:spcBef>
                <a:spcPts val="0"/>
              </a:spcBef>
              <a:spcAft>
                <a:spcPts val="0"/>
              </a:spcAft>
              <a:buClr>
                <a:schemeClr val="lt1"/>
              </a:buClr>
              <a:buSzPts val="5600"/>
              <a:buFont typeface="Zilla Slab SemiBold"/>
              <a:buNone/>
              <a:defRPr b="0" sz="5600">
                <a:solidFill>
                  <a:schemeClr val="lt1"/>
                </a:solidFill>
                <a:latin typeface="Zilla Slab SemiBold"/>
                <a:ea typeface="Zilla Slab SemiBold"/>
                <a:cs typeface="Zilla Slab SemiBold"/>
                <a:sym typeface="Zilla Slab SemiBold"/>
              </a:defRPr>
            </a:lvl7pPr>
            <a:lvl8pPr lvl="7" rtl="0">
              <a:lnSpc>
                <a:spcPct val="80000"/>
              </a:lnSpc>
              <a:spcBef>
                <a:spcPts val="0"/>
              </a:spcBef>
              <a:spcAft>
                <a:spcPts val="0"/>
              </a:spcAft>
              <a:buClr>
                <a:schemeClr val="lt1"/>
              </a:buClr>
              <a:buSzPts val="5600"/>
              <a:buFont typeface="Zilla Slab SemiBold"/>
              <a:buNone/>
              <a:defRPr b="0" sz="5600">
                <a:solidFill>
                  <a:schemeClr val="lt1"/>
                </a:solidFill>
                <a:latin typeface="Zilla Slab SemiBold"/>
                <a:ea typeface="Zilla Slab SemiBold"/>
                <a:cs typeface="Zilla Slab SemiBold"/>
                <a:sym typeface="Zilla Slab SemiBold"/>
              </a:defRPr>
            </a:lvl8pPr>
            <a:lvl9pPr lvl="8" rtl="0">
              <a:lnSpc>
                <a:spcPct val="80000"/>
              </a:lnSpc>
              <a:spcBef>
                <a:spcPts val="0"/>
              </a:spcBef>
              <a:spcAft>
                <a:spcPts val="0"/>
              </a:spcAft>
              <a:buClr>
                <a:schemeClr val="lt1"/>
              </a:buClr>
              <a:buSzPts val="5600"/>
              <a:buFont typeface="Zilla Slab SemiBold"/>
              <a:buNone/>
              <a:defRPr b="0" sz="5600">
                <a:solidFill>
                  <a:schemeClr val="lt1"/>
                </a:solidFill>
                <a:latin typeface="Zilla Slab SemiBold"/>
                <a:ea typeface="Zilla Slab SemiBold"/>
                <a:cs typeface="Zilla Slab SemiBold"/>
                <a:sym typeface="Zilla Slab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chemeClr val="accent6"/>
        </a:solidFill>
      </p:bgPr>
    </p:bg>
    <p:spTree>
      <p:nvGrpSpPr>
        <p:cNvPr id="134" name="Shape 134"/>
        <p:cNvGrpSpPr/>
        <p:nvPr/>
      </p:nvGrpSpPr>
      <p:grpSpPr>
        <a:xfrm>
          <a:off x="0" y="0"/>
          <a:ext cx="0" cy="0"/>
          <a:chOff x="0" y="0"/>
          <a:chExt cx="0" cy="0"/>
        </a:xfrm>
      </p:grpSpPr>
      <p:grpSp>
        <p:nvGrpSpPr>
          <p:cNvPr id="135" name="Google Shape;135;p17"/>
          <p:cNvGrpSpPr/>
          <p:nvPr/>
        </p:nvGrpSpPr>
        <p:grpSpPr>
          <a:xfrm>
            <a:off x="0" y="0"/>
            <a:ext cx="9144000" cy="5143499"/>
            <a:chOff x="0" y="0"/>
            <a:chExt cx="12191999" cy="6857999"/>
          </a:xfrm>
        </p:grpSpPr>
        <p:sp>
          <p:nvSpPr>
            <p:cNvPr id="136" name="Google Shape;136;p17"/>
            <p:cNvSpPr/>
            <p:nvPr/>
          </p:nvSpPr>
          <p:spPr>
            <a:xfrm>
              <a:off x="7058279" y="3298639"/>
              <a:ext cx="4870838" cy="3559360"/>
            </a:xfrm>
            <a:custGeom>
              <a:rect b="b" l="l" r="r" t="t"/>
              <a:pathLst>
                <a:path extrusionOk="0" h="3559360" w="4870838">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7"/>
            <p:cNvSpPr/>
            <p:nvPr/>
          </p:nvSpPr>
          <p:spPr>
            <a:xfrm>
              <a:off x="7694308" y="870735"/>
              <a:ext cx="1060407" cy="1021442"/>
            </a:xfrm>
            <a:custGeom>
              <a:rect b="b" l="l" r="r" t="t"/>
              <a:pathLst>
                <a:path extrusionOk="0" h="1021442" w="1060407">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7"/>
            <p:cNvSpPr/>
            <p:nvPr/>
          </p:nvSpPr>
          <p:spPr>
            <a:xfrm>
              <a:off x="1162136" y="349276"/>
              <a:ext cx="7816743" cy="6508723"/>
            </a:xfrm>
            <a:custGeom>
              <a:rect b="b" l="l" r="r" t="t"/>
              <a:pathLst>
                <a:path extrusionOk="0" h="6508723" w="7816743">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7"/>
            <p:cNvSpPr/>
            <p:nvPr/>
          </p:nvSpPr>
          <p:spPr>
            <a:xfrm>
              <a:off x="10452676" y="0"/>
              <a:ext cx="1739323" cy="1459231"/>
            </a:xfrm>
            <a:custGeom>
              <a:rect b="b" l="l" r="r" t="t"/>
              <a:pathLst>
                <a:path extrusionOk="0" h="1459231" w="1739323">
                  <a:moveTo>
                    <a:pt x="1739323" y="0"/>
                  </a:moveTo>
                  <a:lnTo>
                    <a:pt x="52446" y="0"/>
                  </a:lnTo>
                  <a:cubicBezTo>
                    <a:pt x="-86620" y="438150"/>
                    <a:pt x="51557" y="1020699"/>
                    <a:pt x="458846" y="1244029"/>
                  </a:cubicBezTo>
                  <a:cubicBezTo>
                    <a:pt x="869755" y="1469327"/>
                    <a:pt x="1354196" y="1539621"/>
                    <a:pt x="1739069" y="1348740"/>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7"/>
            <p:cNvSpPr/>
            <p:nvPr/>
          </p:nvSpPr>
          <p:spPr>
            <a:xfrm>
              <a:off x="336446" y="0"/>
              <a:ext cx="500673" cy="253560"/>
            </a:xfrm>
            <a:custGeom>
              <a:rect b="b" l="l" r="r" t="t"/>
              <a:pathLst>
                <a:path extrusionOk="0" h="253560" w="500673">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7"/>
            <p:cNvSpPr/>
            <p:nvPr/>
          </p:nvSpPr>
          <p:spPr>
            <a:xfrm>
              <a:off x="9780582" y="438990"/>
              <a:ext cx="1262883" cy="1267331"/>
            </a:xfrm>
            <a:custGeom>
              <a:rect b="b" l="l" r="r" t="t"/>
              <a:pathLst>
                <a:path extrusionOk="0" h="1267331" w="1262883">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7"/>
            <p:cNvSpPr/>
            <p:nvPr/>
          </p:nvSpPr>
          <p:spPr>
            <a:xfrm>
              <a:off x="3764241" y="370787"/>
              <a:ext cx="500809" cy="502458"/>
            </a:xfrm>
            <a:custGeom>
              <a:rect b="b" l="l" r="r" t="t"/>
              <a:pathLst>
                <a:path extrusionOk="0" h="502458" w="500809">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7"/>
            <p:cNvSpPr/>
            <p:nvPr/>
          </p:nvSpPr>
          <p:spPr>
            <a:xfrm>
              <a:off x="4317271" y="638028"/>
              <a:ext cx="227669" cy="228376"/>
            </a:xfrm>
            <a:custGeom>
              <a:rect b="b" l="l" r="r" t="t"/>
              <a:pathLst>
                <a:path extrusionOk="0" h="228376" w="227669">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7"/>
            <p:cNvSpPr/>
            <p:nvPr/>
          </p:nvSpPr>
          <p:spPr>
            <a:xfrm>
              <a:off x="7721789" y="5368431"/>
              <a:ext cx="1059635" cy="1149053"/>
            </a:xfrm>
            <a:custGeom>
              <a:rect b="b" l="l" r="r" t="t"/>
              <a:pathLst>
                <a:path extrusionOk="0" h="1149053" w="1059635">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7"/>
            <p:cNvSpPr/>
            <p:nvPr/>
          </p:nvSpPr>
          <p:spPr>
            <a:xfrm>
              <a:off x="10768437" y="3223348"/>
              <a:ext cx="257951" cy="248289"/>
            </a:xfrm>
            <a:custGeom>
              <a:rect b="b" l="l" r="r" t="t"/>
              <a:pathLst>
                <a:path extrusionOk="0" h="248289" w="257951">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7"/>
            <p:cNvSpPr/>
            <p:nvPr/>
          </p:nvSpPr>
          <p:spPr>
            <a:xfrm>
              <a:off x="10679436" y="3549882"/>
              <a:ext cx="128860" cy="124173"/>
            </a:xfrm>
            <a:custGeom>
              <a:rect b="b" l="l" r="r" t="t"/>
              <a:pathLst>
                <a:path extrusionOk="0" h="124173" w="12886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7"/>
            <p:cNvSpPr/>
            <p:nvPr/>
          </p:nvSpPr>
          <p:spPr>
            <a:xfrm>
              <a:off x="7691333" y="1651273"/>
              <a:ext cx="785156" cy="756187"/>
            </a:xfrm>
            <a:custGeom>
              <a:rect b="b" l="l" r="r" t="t"/>
              <a:pathLst>
                <a:path extrusionOk="0" h="756187" w="785156">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7"/>
            <p:cNvSpPr/>
            <p:nvPr/>
          </p:nvSpPr>
          <p:spPr>
            <a:xfrm>
              <a:off x="1033657" y="2158563"/>
              <a:ext cx="257868" cy="248316"/>
            </a:xfrm>
            <a:custGeom>
              <a:rect b="b" l="l" r="r" t="t"/>
              <a:pathLst>
                <a:path extrusionOk="0" h="248316" w="257868">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7"/>
            <p:cNvSpPr/>
            <p:nvPr/>
          </p:nvSpPr>
          <p:spPr>
            <a:xfrm>
              <a:off x="8891147" y="5496758"/>
              <a:ext cx="257868" cy="248316"/>
            </a:xfrm>
            <a:custGeom>
              <a:rect b="b" l="l" r="r" t="t"/>
              <a:pathLst>
                <a:path extrusionOk="0" h="248316" w="257868">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7"/>
            <p:cNvSpPr/>
            <p:nvPr/>
          </p:nvSpPr>
          <p:spPr>
            <a:xfrm>
              <a:off x="7568629" y="2410325"/>
              <a:ext cx="248378" cy="257380"/>
            </a:xfrm>
            <a:custGeom>
              <a:rect b="b" l="l" r="r" t="t"/>
              <a:pathLst>
                <a:path extrusionOk="0" h="257380" w="248378">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7"/>
            <p:cNvSpPr/>
            <p:nvPr/>
          </p:nvSpPr>
          <p:spPr>
            <a:xfrm>
              <a:off x="8026741" y="2119783"/>
              <a:ext cx="2247585" cy="2436081"/>
            </a:xfrm>
            <a:custGeom>
              <a:rect b="b" l="l" r="r" t="t"/>
              <a:pathLst>
                <a:path extrusionOk="0" h="2436081" w="2247585">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7"/>
            <p:cNvSpPr/>
            <p:nvPr/>
          </p:nvSpPr>
          <p:spPr>
            <a:xfrm>
              <a:off x="11023321" y="1490281"/>
              <a:ext cx="380539" cy="362910"/>
            </a:xfrm>
            <a:custGeom>
              <a:rect b="b" l="l" r="r" t="t"/>
              <a:pathLst>
                <a:path extrusionOk="0" h="362910" w="380539">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7"/>
            <p:cNvSpPr/>
            <p:nvPr/>
          </p:nvSpPr>
          <p:spPr>
            <a:xfrm>
              <a:off x="9493305" y="623215"/>
              <a:ext cx="230695" cy="219950"/>
            </a:xfrm>
            <a:custGeom>
              <a:rect b="b" l="l" r="r" t="t"/>
              <a:pathLst>
                <a:path extrusionOk="0" h="219950" w="230695">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7"/>
            <p:cNvSpPr/>
            <p:nvPr/>
          </p:nvSpPr>
          <p:spPr>
            <a:xfrm>
              <a:off x="5358816" y="0"/>
              <a:ext cx="2951872" cy="1913961"/>
            </a:xfrm>
            <a:custGeom>
              <a:rect b="b" l="l" r="r" t="t"/>
              <a:pathLst>
                <a:path extrusionOk="0" h="1913961" w="2951872">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7"/>
            <p:cNvSpPr/>
            <p:nvPr/>
          </p:nvSpPr>
          <p:spPr>
            <a:xfrm>
              <a:off x="636781" y="0"/>
              <a:ext cx="2404015" cy="2080478"/>
            </a:xfrm>
            <a:custGeom>
              <a:rect b="b" l="l" r="r" t="t"/>
              <a:pathLst>
                <a:path extrusionOk="0" h="2080478" w="2404015">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7"/>
            <p:cNvSpPr/>
            <p:nvPr/>
          </p:nvSpPr>
          <p:spPr>
            <a:xfrm>
              <a:off x="10591182" y="3281293"/>
              <a:ext cx="1600817" cy="1997697"/>
            </a:xfrm>
            <a:custGeom>
              <a:rect b="b" l="l" r="r" t="t"/>
              <a:pathLst>
                <a:path extrusionOk="0" h="1997697" w="1600817">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7"/>
            <p:cNvSpPr/>
            <p:nvPr/>
          </p:nvSpPr>
          <p:spPr>
            <a:xfrm>
              <a:off x="9490709" y="5556126"/>
              <a:ext cx="2701290" cy="1301873"/>
            </a:xfrm>
            <a:custGeom>
              <a:rect b="b" l="l" r="r" t="t"/>
              <a:pathLst>
                <a:path extrusionOk="0" h="1301873" w="270129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7"/>
            <p:cNvSpPr/>
            <p:nvPr/>
          </p:nvSpPr>
          <p:spPr>
            <a:xfrm>
              <a:off x="0" y="4521200"/>
              <a:ext cx="963988" cy="1891601"/>
            </a:xfrm>
            <a:custGeom>
              <a:rect b="b" l="l" r="r" t="t"/>
              <a:pathLst>
                <a:path extrusionOk="0" h="1891601" w="963988">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7"/>
            <p:cNvSpPr/>
            <p:nvPr/>
          </p:nvSpPr>
          <p:spPr>
            <a:xfrm>
              <a:off x="0" y="5613285"/>
              <a:ext cx="1873164" cy="1244714"/>
            </a:xfrm>
            <a:custGeom>
              <a:rect b="b" l="l" r="r" t="t"/>
              <a:pathLst>
                <a:path extrusionOk="0" h="1244714" w="1873164">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0" name="Google Shape;160;p17"/>
          <p:cNvSpPr txBox="1"/>
          <p:nvPr>
            <p:ph type="ctrTitle"/>
          </p:nvPr>
        </p:nvSpPr>
        <p:spPr>
          <a:xfrm>
            <a:off x="1419825" y="1964350"/>
            <a:ext cx="4575000" cy="11598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4400"/>
              <a:buFont typeface="Zilla Slab SemiBold"/>
              <a:buNone/>
              <a:defRPr b="0" sz="4400">
                <a:latin typeface="Zilla Slab SemiBold"/>
                <a:ea typeface="Zilla Slab SemiBold"/>
                <a:cs typeface="Zilla Slab SemiBold"/>
                <a:sym typeface="Zilla Slab SemiBold"/>
              </a:defRPr>
            </a:lvl1pPr>
            <a:lvl2pPr lvl="1" rtl="0">
              <a:lnSpc>
                <a:spcPct val="80000"/>
              </a:lnSpc>
              <a:spcBef>
                <a:spcPts val="0"/>
              </a:spcBef>
              <a:spcAft>
                <a:spcPts val="0"/>
              </a:spcAft>
              <a:buSzPts val="4400"/>
              <a:buFont typeface="Zilla Slab SemiBold"/>
              <a:buNone/>
              <a:defRPr b="0" sz="4400">
                <a:latin typeface="Zilla Slab SemiBold"/>
                <a:ea typeface="Zilla Slab SemiBold"/>
                <a:cs typeface="Zilla Slab SemiBold"/>
                <a:sym typeface="Zilla Slab SemiBold"/>
              </a:defRPr>
            </a:lvl2pPr>
            <a:lvl3pPr lvl="2" rtl="0">
              <a:lnSpc>
                <a:spcPct val="80000"/>
              </a:lnSpc>
              <a:spcBef>
                <a:spcPts val="0"/>
              </a:spcBef>
              <a:spcAft>
                <a:spcPts val="0"/>
              </a:spcAft>
              <a:buSzPts val="4400"/>
              <a:buFont typeface="Zilla Slab SemiBold"/>
              <a:buNone/>
              <a:defRPr b="0" sz="4400">
                <a:latin typeface="Zilla Slab SemiBold"/>
                <a:ea typeface="Zilla Slab SemiBold"/>
                <a:cs typeface="Zilla Slab SemiBold"/>
                <a:sym typeface="Zilla Slab SemiBold"/>
              </a:defRPr>
            </a:lvl3pPr>
            <a:lvl4pPr lvl="3" rtl="0">
              <a:lnSpc>
                <a:spcPct val="80000"/>
              </a:lnSpc>
              <a:spcBef>
                <a:spcPts val="0"/>
              </a:spcBef>
              <a:spcAft>
                <a:spcPts val="0"/>
              </a:spcAft>
              <a:buSzPts val="4400"/>
              <a:buFont typeface="Zilla Slab SemiBold"/>
              <a:buNone/>
              <a:defRPr b="0" sz="4400">
                <a:latin typeface="Zilla Slab SemiBold"/>
                <a:ea typeface="Zilla Slab SemiBold"/>
                <a:cs typeface="Zilla Slab SemiBold"/>
                <a:sym typeface="Zilla Slab SemiBold"/>
              </a:defRPr>
            </a:lvl4pPr>
            <a:lvl5pPr lvl="4" rtl="0">
              <a:lnSpc>
                <a:spcPct val="80000"/>
              </a:lnSpc>
              <a:spcBef>
                <a:spcPts val="0"/>
              </a:spcBef>
              <a:spcAft>
                <a:spcPts val="0"/>
              </a:spcAft>
              <a:buSzPts val="4400"/>
              <a:buFont typeface="Zilla Slab SemiBold"/>
              <a:buNone/>
              <a:defRPr b="0" sz="4400">
                <a:latin typeface="Zilla Slab SemiBold"/>
                <a:ea typeface="Zilla Slab SemiBold"/>
                <a:cs typeface="Zilla Slab SemiBold"/>
                <a:sym typeface="Zilla Slab SemiBold"/>
              </a:defRPr>
            </a:lvl5pPr>
            <a:lvl6pPr lvl="5" rtl="0">
              <a:lnSpc>
                <a:spcPct val="80000"/>
              </a:lnSpc>
              <a:spcBef>
                <a:spcPts val="0"/>
              </a:spcBef>
              <a:spcAft>
                <a:spcPts val="0"/>
              </a:spcAft>
              <a:buSzPts val="4400"/>
              <a:buFont typeface="Zilla Slab SemiBold"/>
              <a:buNone/>
              <a:defRPr b="0" sz="4400">
                <a:latin typeface="Zilla Slab SemiBold"/>
                <a:ea typeface="Zilla Slab SemiBold"/>
                <a:cs typeface="Zilla Slab SemiBold"/>
                <a:sym typeface="Zilla Slab SemiBold"/>
              </a:defRPr>
            </a:lvl6pPr>
            <a:lvl7pPr lvl="6" rtl="0">
              <a:lnSpc>
                <a:spcPct val="80000"/>
              </a:lnSpc>
              <a:spcBef>
                <a:spcPts val="0"/>
              </a:spcBef>
              <a:spcAft>
                <a:spcPts val="0"/>
              </a:spcAft>
              <a:buSzPts val="4400"/>
              <a:buFont typeface="Zilla Slab SemiBold"/>
              <a:buNone/>
              <a:defRPr b="0" sz="4400">
                <a:latin typeface="Zilla Slab SemiBold"/>
                <a:ea typeface="Zilla Slab SemiBold"/>
                <a:cs typeface="Zilla Slab SemiBold"/>
                <a:sym typeface="Zilla Slab SemiBold"/>
              </a:defRPr>
            </a:lvl7pPr>
            <a:lvl8pPr lvl="7" rtl="0">
              <a:lnSpc>
                <a:spcPct val="80000"/>
              </a:lnSpc>
              <a:spcBef>
                <a:spcPts val="0"/>
              </a:spcBef>
              <a:spcAft>
                <a:spcPts val="0"/>
              </a:spcAft>
              <a:buSzPts val="4400"/>
              <a:buFont typeface="Zilla Slab SemiBold"/>
              <a:buNone/>
              <a:defRPr b="0" sz="4400">
                <a:latin typeface="Zilla Slab SemiBold"/>
                <a:ea typeface="Zilla Slab SemiBold"/>
                <a:cs typeface="Zilla Slab SemiBold"/>
                <a:sym typeface="Zilla Slab SemiBold"/>
              </a:defRPr>
            </a:lvl8pPr>
            <a:lvl9pPr lvl="8" rtl="0">
              <a:lnSpc>
                <a:spcPct val="80000"/>
              </a:lnSpc>
              <a:spcBef>
                <a:spcPts val="0"/>
              </a:spcBef>
              <a:spcAft>
                <a:spcPts val="0"/>
              </a:spcAft>
              <a:buSzPts val="4400"/>
              <a:buFont typeface="Zilla Slab SemiBold"/>
              <a:buNone/>
              <a:defRPr b="0" sz="4400">
                <a:latin typeface="Zilla Slab SemiBold"/>
                <a:ea typeface="Zilla Slab SemiBold"/>
                <a:cs typeface="Zilla Slab SemiBold"/>
                <a:sym typeface="Zilla Slab SemiBold"/>
              </a:defRPr>
            </a:lvl9pPr>
          </a:lstStyle>
          <a:p/>
        </p:txBody>
      </p:sp>
      <p:sp>
        <p:nvSpPr>
          <p:cNvPr id="161" name="Google Shape;161;p17"/>
          <p:cNvSpPr txBox="1"/>
          <p:nvPr>
            <p:ph idx="1" type="subTitle"/>
          </p:nvPr>
        </p:nvSpPr>
        <p:spPr>
          <a:xfrm>
            <a:off x="1419825" y="3221050"/>
            <a:ext cx="45750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20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2" name="Shape 162"/>
        <p:cNvGrpSpPr/>
        <p:nvPr/>
      </p:nvGrpSpPr>
      <p:grpSpPr>
        <a:xfrm>
          <a:off x="0" y="0"/>
          <a:ext cx="0" cy="0"/>
          <a:chOff x="0" y="0"/>
          <a:chExt cx="0" cy="0"/>
        </a:xfrm>
      </p:grpSpPr>
      <p:grpSp>
        <p:nvGrpSpPr>
          <p:cNvPr id="163" name="Google Shape;163;p18"/>
          <p:cNvGrpSpPr/>
          <p:nvPr/>
        </p:nvGrpSpPr>
        <p:grpSpPr>
          <a:xfrm>
            <a:off x="2101" y="-4212"/>
            <a:ext cx="9156821" cy="5148491"/>
            <a:chOff x="12700" y="0"/>
            <a:chExt cx="12166917" cy="6858253"/>
          </a:xfrm>
        </p:grpSpPr>
        <p:sp>
          <p:nvSpPr>
            <p:cNvPr id="164" name="Google Shape;164;p18"/>
            <p:cNvSpPr/>
            <p:nvPr/>
          </p:nvSpPr>
          <p:spPr>
            <a:xfrm>
              <a:off x="12700" y="5848456"/>
              <a:ext cx="1668970" cy="1009543"/>
            </a:xfrm>
            <a:custGeom>
              <a:rect b="b" l="l" r="r" t="t"/>
              <a:pathLst>
                <a:path extrusionOk="0" h="1009543" w="1668970">
                  <a:moveTo>
                    <a:pt x="1119632" y="272943"/>
                  </a:moveTo>
                  <a:cubicBezTo>
                    <a:pt x="752793" y="57869"/>
                    <a:pt x="365697" y="-37254"/>
                    <a:pt x="0" y="13292"/>
                  </a:cubicBezTo>
                  <a:lnTo>
                    <a:pt x="0" y="1009543"/>
                  </a:lnTo>
                  <a:lnTo>
                    <a:pt x="1668970" y="1009543"/>
                  </a:lnTo>
                  <a:cubicBezTo>
                    <a:pt x="1592263" y="709252"/>
                    <a:pt x="1405700" y="441155"/>
                    <a:pt x="1119632" y="2729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8"/>
            <p:cNvSpPr/>
            <p:nvPr/>
          </p:nvSpPr>
          <p:spPr>
            <a:xfrm>
              <a:off x="7303025" y="2827152"/>
              <a:ext cx="4873992" cy="4030847"/>
            </a:xfrm>
            <a:custGeom>
              <a:rect b="b" l="l" r="r" t="t"/>
              <a:pathLst>
                <a:path extrusionOk="0" h="4030847" w="4873992">
                  <a:moveTo>
                    <a:pt x="4331826" y="341498"/>
                  </a:moveTo>
                  <a:cubicBezTo>
                    <a:pt x="3654344" y="-207142"/>
                    <a:pt x="2753470" y="-69665"/>
                    <a:pt x="2111866" y="574606"/>
                  </a:cubicBezTo>
                  <a:cubicBezTo>
                    <a:pt x="1470262" y="1218877"/>
                    <a:pt x="986392" y="2112386"/>
                    <a:pt x="386825" y="2704968"/>
                  </a:cubicBezTo>
                  <a:cubicBezTo>
                    <a:pt x="34718" y="3052948"/>
                    <a:pt x="-71836" y="3556313"/>
                    <a:pt x="46084" y="4030848"/>
                  </a:cubicBezTo>
                  <a:lnTo>
                    <a:pt x="3414822" y="4030848"/>
                  </a:lnTo>
                  <a:cubicBezTo>
                    <a:pt x="3829605" y="3568314"/>
                    <a:pt x="4267373" y="3078348"/>
                    <a:pt x="4565569" y="2561395"/>
                  </a:cubicBezTo>
                  <a:cubicBezTo>
                    <a:pt x="5009625" y="1790504"/>
                    <a:pt x="5009625" y="890074"/>
                    <a:pt x="4331826" y="3414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8"/>
            <p:cNvSpPr/>
            <p:nvPr/>
          </p:nvSpPr>
          <p:spPr>
            <a:xfrm>
              <a:off x="7656470" y="653184"/>
              <a:ext cx="1060400" cy="1021501"/>
            </a:xfrm>
            <a:custGeom>
              <a:rect b="b" l="l" r="r" t="t"/>
              <a:pathLst>
                <a:path extrusionOk="0" h="1021501" w="1060400">
                  <a:moveTo>
                    <a:pt x="198035" y="899137"/>
                  </a:moveTo>
                  <a:cubicBezTo>
                    <a:pt x="408474" y="1091859"/>
                    <a:pt x="708258" y="1049568"/>
                    <a:pt x="922507" y="824016"/>
                  </a:cubicBezTo>
                  <a:cubicBezTo>
                    <a:pt x="1136756" y="598464"/>
                    <a:pt x="1093957" y="245595"/>
                    <a:pt x="845354" y="99735"/>
                  </a:cubicBezTo>
                  <a:cubicBezTo>
                    <a:pt x="596751" y="-46124"/>
                    <a:pt x="322939" y="-40917"/>
                    <a:pt x="120883" y="174856"/>
                  </a:cubicBezTo>
                  <a:cubicBezTo>
                    <a:pt x="-81175" y="390629"/>
                    <a:pt x="-12467" y="706351"/>
                    <a:pt x="198035" y="8991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8"/>
            <p:cNvSpPr/>
            <p:nvPr/>
          </p:nvSpPr>
          <p:spPr>
            <a:xfrm>
              <a:off x="609331" y="874531"/>
              <a:ext cx="3566591" cy="3908051"/>
            </a:xfrm>
            <a:custGeom>
              <a:rect b="b" l="l" r="r" t="t"/>
              <a:pathLst>
                <a:path extrusionOk="0" h="3908051" w="3566591">
                  <a:moveTo>
                    <a:pt x="3139709" y="272025"/>
                  </a:moveTo>
                  <a:cubicBezTo>
                    <a:pt x="3633929" y="672075"/>
                    <a:pt x="3710193" y="1397436"/>
                    <a:pt x="3309889" y="1891656"/>
                  </a:cubicBezTo>
                  <a:cubicBezTo>
                    <a:pt x="2909585" y="2385877"/>
                    <a:pt x="2381519" y="2920356"/>
                    <a:pt x="2051319" y="3446136"/>
                  </a:cubicBezTo>
                  <a:cubicBezTo>
                    <a:pt x="1721119" y="3971916"/>
                    <a:pt x="877331" y="4076373"/>
                    <a:pt x="431688" y="3616379"/>
                  </a:cubicBezTo>
                  <a:cubicBezTo>
                    <a:pt x="-13955" y="3156385"/>
                    <a:pt x="-185088" y="2548119"/>
                    <a:pt x="261254" y="1996749"/>
                  </a:cubicBezTo>
                  <a:lnTo>
                    <a:pt x="1520014" y="442268"/>
                  </a:lnTo>
                  <a:cubicBezTo>
                    <a:pt x="1958609" y="-99323"/>
                    <a:pt x="2645425" y="-128216"/>
                    <a:pt x="3139709" y="2720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8"/>
            <p:cNvSpPr/>
            <p:nvPr/>
          </p:nvSpPr>
          <p:spPr>
            <a:xfrm>
              <a:off x="3018171" y="451813"/>
              <a:ext cx="6181043" cy="5954359"/>
            </a:xfrm>
            <a:custGeom>
              <a:rect b="b" l="l" r="r" t="t"/>
              <a:pathLst>
                <a:path extrusionOk="0" h="5954359" w="6181043">
                  <a:moveTo>
                    <a:pt x="5026581" y="713348"/>
                  </a:moveTo>
                  <a:cubicBezTo>
                    <a:pt x="3799760" y="-410157"/>
                    <a:pt x="2052113" y="-163587"/>
                    <a:pt x="803386" y="1151117"/>
                  </a:cubicBezTo>
                  <a:cubicBezTo>
                    <a:pt x="-445341" y="2465821"/>
                    <a:pt x="-194961" y="4522967"/>
                    <a:pt x="1253220" y="5373042"/>
                  </a:cubicBezTo>
                  <a:cubicBezTo>
                    <a:pt x="2701401" y="6223117"/>
                    <a:pt x="4298173" y="6192954"/>
                    <a:pt x="5476351" y="4935209"/>
                  </a:cubicBezTo>
                  <a:cubicBezTo>
                    <a:pt x="6654530" y="3677465"/>
                    <a:pt x="6253337" y="1836854"/>
                    <a:pt x="5026581" y="71334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8"/>
            <p:cNvSpPr/>
            <p:nvPr/>
          </p:nvSpPr>
          <p:spPr>
            <a:xfrm>
              <a:off x="12700" y="79502"/>
              <a:ext cx="1132669" cy="2211705"/>
            </a:xfrm>
            <a:custGeom>
              <a:rect b="b" l="l" r="r" t="t"/>
              <a:pathLst>
                <a:path extrusionOk="0" h="2211705" w="1132669">
                  <a:moveTo>
                    <a:pt x="845566" y="383667"/>
                  </a:moveTo>
                  <a:cubicBezTo>
                    <a:pt x="612775" y="181674"/>
                    <a:pt x="308356" y="33465"/>
                    <a:pt x="0" y="0"/>
                  </a:cubicBezTo>
                  <a:lnTo>
                    <a:pt x="0" y="2211705"/>
                  </a:lnTo>
                  <a:cubicBezTo>
                    <a:pt x="228219" y="2192655"/>
                    <a:pt x="460756" y="2117789"/>
                    <a:pt x="673545" y="2001139"/>
                  </a:cubicBezTo>
                  <a:cubicBezTo>
                    <a:pt x="1218121" y="1702626"/>
                    <a:pt x="1281811" y="762254"/>
                    <a:pt x="845566" y="383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8"/>
            <p:cNvSpPr/>
            <p:nvPr/>
          </p:nvSpPr>
          <p:spPr>
            <a:xfrm>
              <a:off x="2761319" y="165378"/>
              <a:ext cx="1851377" cy="1857489"/>
            </a:xfrm>
            <a:custGeom>
              <a:rect b="b" l="l" r="r" t="t"/>
              <a:pathLst>
                <a:path extrusionOk="0" h="1857489" w="1851377">
                  <a:moveTo>
                    <a:pt x="97958" y="1337857"/>
                  </a:moveTo>
                  <a:cubicBezTo>
                    <a:pt x="327892" y="1813154"/>
                    <a:pt x="864086" y="1982128"/>
                    <a:pt x="1318301" y="1762354"/>
                  </a:cubicBezTo>
                  <a:cubicBezTo>
                    <a:pt x="1772517" y="1542581"/>
                    <a:pt x="2001879" y="934251"/>
                    <a:pt x="1742735" y="542012"/>
                  </a:cubicBezTo>
                  <a:cubicBezTo>
                    <a:pt x="1483592" y="149772"/>
                    <a:pt x="988355" y="-186016"/>
                    <a:pt x="522392" y="117514"/>
                  </a:cubicBezTo>
                  <a:cubicBezTo>
                    <a:pt x="56429" y="421044"/>
                    <a:pt x="-132039" y="862623"/>
                    <a:pt x="97958" y="133785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8"/>
            <p:cNvSpPr/>
            <p:nvPr/>
          </p:nvSpPr>
          <p:spPr>
            <a:xfrm>
              <a:off x="2912568" y="190"/>
              <a:ext cx="385836" cy="296343"/>
            </a:xfrm>
            <a:custGeom>
              <a:rect b="b" l="l" r="r" t="t"/>
              <a:pathLst>
                <a:path extrusionOk="0" h="296343" w="385836">
                  <a:moveTo>
                    <a:pt x="20433" y="188151"/>
                  </a:moveTo>
                  <a:cubicBezTo>
                    <a:pt x="68375" y="287147"/>
                    <a:pt x="180072" y="322326"/>
                    <a:pt x="274750" y="276479"/>
                  </a:cubicBezTo>
                  <a:cubicBezTo>
                    <a:pt x="369428" y="230632"/>
                    <a:pt x="417180" y="103950"/>
                    <a:pt x="363205" y="22479"/>
                  </a:cubicBezTo>
                  <a:cubicBezTo>
                    <a:pt x="358189" y="14859"/>
                    <a:pt x="352728" y="7302"/>
                    <a:pt x="346886" y="0"/>
                  </a:cubicBezTo>
                  <a:lnTo>
                    <a:pt x="36625" y="0"/>
                  </a:lnTo>
                  <a:cubicBezTo>
                    <a:pt x="-4269" y="54420"/>
                    <a:pt x="-12714" y="119571"/>
                    <a:pt x="20433" y="1881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8"/>
            <p:cNvSpPr/>
            <p:nvPr/>
          </p:nvSpPr>
          <p:spPr>
            <a:xfrm>
              <a:off x="516378" y="1275650"/>
              <a:ext cx="1262959" cy="1267225"/>
            </a:xfrm>
            <a:custGeom>
              <a:rect b="b" l="l" r="r" t="t"/>
              <a:pathLst>
                <a:path extrusionOk="0" h="1267225" w="1262959">
                  <a:moveTo>
                    <a:pt x="1031942" y="1122109"/>
                  </a:moveTo>
                  <a:cubicBezTo>
                    <a:pt x="748033" y="1351979"/>
                    <a:pt x="362461" y="1299909"/>
                    <a:pt x="142942" y="1028447"/>
                  </a:cubicBezTo>
                  <a:cubicBezTo>
                    <a:pt x="-76578" y="756984"/>
                    <a:pt x="-41526" y="308420"/>
                    <a:pt x="236160" y="139447"/>
                  </a:cubicBezTo>
                  <a:cubicBezTo>
                    <a:pt x="513846" y="-29527"/>
                    <a:pt x="922976" y="-94233"/>
                    <a:pt x="1125160" y="233109"/>
                  </a:cubicBezTo>
                  <a:cubicBezTo>
                    <a:pt x="1327344" y="560451"/>
                    <a:pt x="1315851" y="892239"/>
                    <a:pt x="1031942" y="112210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8"/>
            <p:cNvSpPr/>
            <p:nvPr/>
          </p:nvSpPr>
          <p:spPr>
            <a:xfrm>
              <a:off x="2708516" y="6044728"/>
              <a:ext cx="1062500" cy="813525"/>
            </a:xfrm>
            <a:custGeom>
              <a:rect b="b" l="l" r="r" t="t"/>
              <a:pathLst>
                <a:path extrusionOk="0" h="813525" w="1062500">
                  <a:moveTo>
                    <a:pt x="906348" y="65178"/>
                  </a:moveTo>
                  <a:cubicBezTo>
                    <a:pt x="729945" y="-96557"/>
                    <a:pt x="379806" y="70702"/>
                    <a:pt x="159080" y="262028"/>
                  </a:cubicBezTo>
                  <a:cubicBezTo>
                    <a:pt x="330" y="399442"/>
                    <a:pt x="-40691" y="627089"/>
                    <a:pt x="40907" y="813525"/>
                  </a:cubicBezTo>
                  <a:lnTo>
                    <a:pt x="1025284" y="813525"/>
                  </a:lnTo>
                  <a:cubicBezTo>
                    <a:pt x="1107326" y="562065"/>
                    <a:pt x="1047572" y="194591"/>
                    <a:pt x="906348" y="6517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8"/>
            <p:cNvSpPr/>
            <p:nvPr/>
          </p:nvSpPr>
          <p:spPr>
            <a:xfrm>
              <a:off x="469633" y="4440872"/>
              <a:ext cx="2073892" cy="1997784"/>
            </a:xfrm>
            <a:custGeom>
              <a:rect b="b" l="l" r="r" t="t"/>
              <a:pathLst>
                <a:path extrusionOk="0" h="1997784" w="2073892">
                  <a:moveTo>
                    <a:pt x="387616" y="1758442"/>
                  </a:moveTo>
                  <a:cubicBezTo>
                    <a:pt x="799223" y="2135378"/>
                    <a:pt x="1385582" y="2052701"/>
                    <a:pt x="1804492" y="1611567"/>
                  </a:cubicBezTo>
                  <a:cubicBezTo>
                    <a:pt x="2223402" y="1170432"/>
                    <a:pt x="2139137" y="480377"/>
                    <a:pt x="1653298" y="195072"/>
                  </a:cubicBezTo>
                  <a:cubicBezTo>
                    <a:pt x="1167460" y="-90234"/>
                    <a:pt x="631710" y="-80010"/>
                    <a:pt x="236423" y="342011"/>
                  </a:cubicBezTo>
                  <a:cubicBezTo>
                    <a:pt x="-158865" y="764032"/>
                    <a:pt x="-24308" y="1381506"/>
                    <a:pt x="387616" y="175844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8"/>
            <p:cNvSpPr/>
            <p:nvPr/>
          </p:nvSpPr>
          <p:spPr>
            <a:xfrm>
              <a:off x="9789587" y="3368567"/>
              <a:ext cx="785106" cy="756187"/>
            </a:xfrm>
            <a:custGeom>
              <a:rect b="b" l="l" r="r" t="t"/>
              <a:pathLst>
                <a:path extrusionOk="0" h="756187" w="785106">
                  <a:moveTo>
                    <a:pt x="146702" y="665587"/>
                  </a:moveTo>
                  <a:cubicBezTo>
                    <a:pt x="302468" y="808272"/>
                    <a:pt x="524464" y="776967"/>
                    <a:pt x="683023" y="610025"/>
                  </a:cubicBezTo>
                  <a:cubicBezTo>
                    <a:pt x="841582" y="443083"/>
                    <a:pt x="810023" y="181781"/>
                    <a:pt x="625873" y="73831"/>
                  </a:cubicBezTo>
                  <a:cubicBezTo>
                    <a:pt x="441723" y="-34119"/>
                    <a:pt x="239158" y="-30309"/>
                    <a:pt x="89488" y="129393"/>
                  </a:cubicBezTo>
                  <a:cubicBezTo>
                    <a:pt x="-60181" y="289096"/>
                    <a:pt x="-9127" y="522903"/>
                    <a:pt x="146702" y="66558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8"/>
            <p:cNvSpPr/>
            <p:nvPr/>
          </p:nvSpPr>
          <p:spPr>
            <a:xfrm>
              <a:off x="2108312" y="6248280"/>
              <a:ext cx="257887" cy="248311"/>
            </a:xfrm>
            <a:custGeom>
              <a:rect b="b" l="l" r="r" t="t"/>
              <a:pathLst>
                <a:path extrusionOk="0" h="248311" w="257887">
                  <a:moveTo>
                    <a:pt x="48275" y="218560"/>
                  </a:moveTo>
                  <a:cubicBezTo>
                    <a:pt x="99456" y="265423"/>
                    <a:pt x="172354" y="255136"/>
                    <a:pt x="224424" y="200272"/>
                  </a:cubicBezTo>
                  <a:cubicBezTo>
                    <a:pt x="276494" y="145408"/>
                    <a:pt x="266017" y="59683"/>
                    <a:pt x="205374" y="24250"/>
                  </a:cubicBezTo>
                  <a:cubicBezTo>
                    <a:pt x="144731" y="-11184"/>
                    <a:pt x="78374" y="-9977"/>
                    <a:pt x="29289" y="42474"/>
                  </a:cubicBezTo>
                  <a:cubicBezTo>
                    <a:pt x="-19797" y="94925"/>
                    <a:pt x="-2906" y="171570"/>
                    <a:pt x="48275" y="2185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8"/>
            <p:cNvSpPr/>
            <p:nvPr/>
          </p:nvSpPr>
          <p:spPr>
            <a:xfrm>
              <a:off x="10283937" y="4153415"/>
              <a:ext cx="257914" cy="248311"/>
            </a:xfrm>
            <a:custGeom>
              <a:rect b="b" l="l" r="r" t="t"/>
              <a:pathLst>
                <a:path extrusionOk="0" h="248311" w="257914">
                  <a:moveTo>
                    <a:pt x="48275" y="218559"/>
                  </a:moveTo>
                  <a:cubicBezTo>
                    <a:pt x="99456" y="265422"/>
                    <a:pt x="172290" y="255136"/>
                    <a:pt x="224424" y="200271"/>
                  </a:cubicBezTo>
                  <a:cubicBezTo>
                    <a:pt x="276557" y="145407"/>
                    <a:pt x="266017" y="59682"/>
                    <a:pt x="205374" y="24250"/>
                  </a:cubicBezTo>
                  <a:cubicBezTo>
                    <a:pt x="144732" y="-11184"/>
                    <a:pt x="78374" y="-9977"/>
                    <a:pt x="29288" y="42474"/>
                  </a:cubicBezTo>
                  <a:cubicBezTo>
                    <a:pt x="-19797" y="94925"/>
                    <a:pt x="-2906" y="171696"/>
                    <a:pt x="48275" y="21855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8"/>
            <p:cNvSpPr/>
            <p:nvPr/>
          </p:nvSpPr>
          <p:spPr>
            <a:xfrm>
              <a:off x="2326364" y="6045915"/>
              <a:ext cx="128851" cy="124142"/>
            </a:xfrm>
            <a:custGeom>
              <a:rect b="b" l="l" r="r" t="t"/>
              <a:pathLst>
                <a:path extrusionOk="0" h="124142" w="128851">
                  <a:moveTo>
                    <a:pt x="24024" y="109267"/>
                  </a:moveTo>
                  <a:cubicBezTo>
                    <a:pt x="49424" y="132698"/>
                    <a:pt x="86064" y="127555"/>
                    <a:pt x="112099" y="100123"/>
                  </a:cubicBezTo>
                  <a:cubicBezTo>
                    <a:pt x="138134" y="72691"/>
                    <a:pt x="132927" y="29828"/>
                    <a:pt x="102701" y="12112"/>
                  </a:cubicBezTo>
                  <a:cubicBezTo>
                    <a:pt x="72475" y="-5605"/>
                    <a:pt x="39201" y="-4970"/>
                    <a:pt x="14690" y="21256"/>
                  </a:cubicBezTo>
                  <a:cubicBezTo>
                    <a:pt x="-9821" y="47481"/>
                    <a:pt x="-1566" y="85835"/>
                    <a:pt x="24024" y="10926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8"/>
            <p:cNvSpPr/>
            <p:nvPr/>
          </p:nvSpPr>
          <p:spPr>
            <a:xfrm>
              <a:off x="8809147" y="354228"/>
              <a:ext cx="785106" cy="756208"/>
            </a:xfrm>
            <a:custGeom>
              <a:rect b="b" l="l" r="r" t="t"/>
              <a:pathLst>
                <a:path extrusionOk="0" h="756208" w="785106">
                  <a:moveTo>
                    <a:pt x="146702" y="665582"/>
                  </a:moveTo>
                  <a:cubicBezTo>
                    <a:pt x="302531" y="808330"/>
                    <a:pt x="524463" y="776961"/>
                    <a:pt x="683022" y="610019"/>
                  </a:cubicBezTo>
                  <a:cubicBezTo>
                    <a:pt x="841583" y="443078"/>
                    <a:pt x="810022" y="181775"/>
                    <a:pt x="625872" y="73825"/>
                  </a:cubicBezTo>
                  <a:cubicBezTo>
                    <a:pt x="441722" y="-34125"/>
                    <a:pt x="239158" y="-30315"/>
                    <a:pt x="89488" y="129451"/>
                  </a:cubicBezTo>
                  <a:cubicBezTo>
                    <a:pt x="-60181" y="289217"/>
                    <a:pt x="-9128" y="522897"/>
                    <a:pt x="146702" y="665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8"/>
            <p:cNvSpPr/>
            <p:nvPr/>
          </p:nvSpPr>
          <p:spPr>
            <a:xfrm>
              <a:off x="8681831" y="5495170"/>
              <a:ext cx="257914" cy="248311"/>
            </a:xfrm>
            <a:custGeom>
              <a:rect b="b" l="l" r="r" t="t"/>
              <a:pathLst>
                <a:path extrusionOk="0" h="248311" w="257914">
                  <a:moveTo>
                    <a:pt x="48275" y="218559"/>
                  </a:moveTo>
                  <a:cubicBezTo>
                    <a:pt x="99456" y="265422"/>
                    <a:pt x="172290" y="255136"/>
                    <a:pt x="224424" y="200271"/>
                  </a:cubicBezTo>
                  <a:cubicBezTo>
                    <a:pt x="276558" y="145408"/>
                    <a:pt x="266017" y="59683"/>
                    <a:pt x="205374" y="24250"/>
                  </a:cubicBezTo>
                  <a:cubicBezTo>
                    <a:pt x="144732" y="-11184"/>
                    <a:pt x="78374" y="-9977"/>
                    <a:pt x="29288" y="42474"/>
                  </a:cubicBezTo>
                  <a:cubicBezTo>
                    <a:pt x="-19797" y="94925"/>
                    <a:pt x="-2906" y="171696"/>
                    <a:pt x="48275" y="2185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8"/>
            <p:cNvSpPr/>
            <p:nvPr/>
          </p:nvSpPr>
          <p:spPr>
            <a:xfrm>
              <a:off x="8851583" y="1132324"/>
              <a:ext cx="248377" cy="257352"/>
            </a:xfrm>
            <a:custGeom>
              <a:rect b="b" l="l" r="r" t="t"/>
              <a:pathLst>
                <a:path extrusionOk="0" h="257352" w="248377">
                  <a:moveTo>
                    <a:pt x="15937" y="70746"/>
                  </a:moveTo>
                  <a:cubicBezTo>
                    <a:pt x="-19242" y="130563"/>
                    <a:pt x="5968" y="199715"/>
                    <a:pt x="70420" y="239212"/>
                  </a:cubicBezTo>
                  <a:cubicBezTo>
                    <a:pt x="134872" y="278709"/>
                    <a:pt x="216470" y="250705"/>
                    <a:pt x="238695" y="184284"/>
                  </a:cubicBezTo>
                  <a:cubicBezTo>
                    <a:pt x="260920" y="117863"/>
                    <a:pt x="245744" y="52966"/>
                    <a:pt x="184212" y="15819"/>
                  </a:cubicBezTo>
                  <a:cubicBezTo>
                    <a:pt x="122681" y="-21329"/>
                    <a:pt x="51116" y="10993"/>
                    <a:pt x="15937" y="7074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8"/>
            <p:cNvSpPr/>
            <p:nvPr/>
          </p:nvSpPr>
          <p:spPr>
            <a:xfrm>
              <a:off x="9788952" y="1717573"/>
              <a:ext cx="785106" cy="756220"/>
            </a:xfrm>
            <a:custGeom>
              <a:rect b="b" l="l" r="r" t="t"/>
              <a:pathLst>
                <a:path extrusionOk="0" h="756220" w="785106">
                  <a:moveTo>
                    <a:pt x="146702" y="665645"/>
                  </a:moveTo>
                  <a:cubicBezTo>
                    <a:pt x="302467" y="808330"/>
                    <a:pt x="524464" y="776961"/>
                    <a:pt x="683023" y="610019"/>
                  </a:cubicBezTo>
                  <a:cubicBezTo>
                    <a:pt x="841582" y="443078"/>
                    <a:pt x="810023" y="181775"/>
                    <a:pt x="625873" y="73825"/>
                  </a:cubicBezTo>
                  <a:cubicBezTo>
                    <a:pt x="441723" y="-34125"/>
                    <a:pt x="239158" y="-30315"/>
                    <a:pt x="89488" y="129451"/>
                  </a:cubicBezTo>
                  <a:cubicBezTo>
                    <a:pt x="-60181" y="289217"/>
                    <a:pt x="-9127" y="522897"/>
                    <a:pt x="146702" y="66564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8"/>
            <p:cNvSpPr/>
            <p:nvPr/>
          </p:nvSpPr>
          <p:spPr>
            <a:xfrm>
              <a:off x="10280934" y="0"/>
              <a:ext cx="1898365" cy="1929701"/>
            </a:xfrm>
            <a:custGeom>
              <a:rect b="b" l="l" r="r" t="t"/>
              <a:pathLst>
                <a:path extrusionOk="0" h="1929701" w="1898365">
                  <a:moveTo>
                    <a:pt x="1898365" y="0"/>
                  </a:moveTo>
                  <a:lnTo>
                    <a:pt x="617888" y="0"/>
                  </a:lnTo>
                  <a:cubicBezTo>
                    <a:pt x="488030" y="176467"/>
                    <a:pt x="358173" y="346012"/>
                    <a:pt x="216759" y="485712"/>
                  </a:cubicBezTo>
                  <a:cubicBezTo>
                    <a:pt x="-119157" y="817690"/>
                    <a:pt x="-56291" y="1402207"/>
                    <a:pt x="347441" y="1729169"/>
                  </a:cubicBezTo>
                  <a:cubicBezTo>
                    <a:pt x="751174" y="2056130"/>
                    <a:pt x="1296068" y="1962531"/>
                    <a:pt x="1590898" y="1598486"/>
                  </a:cubicBezTo>
                  <a:cubicBezTo>
                    <a:pt x="1683862" y="1483741"/>
                    <a:pt x="1789463" y="1365631"/>
                    <a:pt x="1898365" y="12441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8"/>
            <p:cNvSpPr/>
            <p:nvPr/>
          </p:nvSpPr>
          <p:spPr>
            <a:xfrm>
              <a:off x="9903705" y="5110054"/>
              <a:ext cx="2275912" cy="1747945"/>
            </a:xfrm>
            <a:custGeom>
              <a:rect b="b" l="l" r="r" t="t"/>
              <a:pathLst>
                <a:path extrusionOk="0" h="1747945" w="2275912">
                  <a:moveTo>
                    <a:pt x="2275595" y="249854"/>
                  </a:moveTo>
                  <a:cubicBezTo>
                    <a:pt x="1605797" y="-125558"/>
                    <a:pt x="873959" y="-100349"/>
                    <a:pt x="331161" y="479089"/>
                  </a:cubicBezTo>
                  <a:cubicBezTo>
                    <a:pt x="-11739" y="845293"/>
                    <a:pt x="-70032" y="1316654"/>
                    <a:pt x="72462" y="1747946"/>
                  </a:cubicBezTo>
                  <a:lnTo>
                    <a:pt x="2275912" y="17479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8"/>
            <p:cNvSpPr/>
            <p:nvPr/>
          </p:nvSpPr>
          <p:spPr>
            <a:xfrm>
              <a:off x="156070" y="2326844"/>
              <a:ext cx="380528" cy="362923"/>
            </a:xfrm>
            <a:custGeom>
              <a:rect b="b" l="l" r="r" t="t"/>
              <a:pathLst>
                <a:path extrusionOk="0" h="362923" w="380528">
                  <a:moveTo>
                    <a:pt x="305765" y="327900"/>
                  </a:moveTo>
                  <a:cubicBezTo>
                    <a:pt x="216865" y="376541"/>
                    <a:pt x="107010" y="380795"/>
                    <a:pt x="41795" y="300277"/>
                  </a:cubicBezTo>
                  <a:cubicBezTo>
                    <a:pt x="-23407" y="219702"/>
                    <a:pt x="-10955" y="101528"/>
                    <a:pt x="69608" y="36307"/>
                  </a:cubicBezTo>
                  <a:cubicBezTo>
                    <a:pt x="150190" y="-28971"/>
                    <a:pt x="262331" y="2081"/>
                    <a:pt x="333578" y="63930"/>
                  </a:cubicBezTo>
                  <a:cubicBezTo>
                    <a:pt x="404825" y="125779"/>
                    <a:pt x="394538" y="279259"/>
                    <a:pt x="305765" y="3279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6" name="Google Shape;186;p18"/>
          <p:cNvSpPr txBox="1"/>
          <p:nvPr>
            <p:ph idx="1" type="body"/>
          </p:nvPr>
        </p:nvSpPr>
        <p:spPr>
          <a:xfrm>
            <a:off x="2750325" y="2161800"/>
            <a:ext cx="3643500" cy="819900"/>
          </a:xfrm>
          <a:prstGeom prst="rect">
            <a:avLst/>
          </a:prstGeom>
        </p:spPr>
        <p:txBody>
          <a:bodyPr anchorCtr="0" anchor="ctr" bIns="0" lIns="0" spcFirstLastPara="1" rIns="0" wrap="square" tIns="0">
            <a:noAutofit/>
          </a:bodyPr>
          <a:lstStyle>
            <a:lvl1pPr indent="-355600" lvl="0" marL="457200" rtl="0" algn="ctr">
              <a:spcBef>
                <a:spcPts val="600"/>
              </a:spcBef>
              <a:spcAft>
                <a:spcPts val="0"/>
              </a:spcAft>
              <a:buSzPts val="2000"/>
              <a:buChar char="⦁"/>
              <a:defRPr/>
            </a:lvl1pPr>
            <a:lvl2pPr indent="-355600" lvl="1" marL="914400" rtl="0" algn="ctr">
              <a:spcBef>
                <a:spcPts val="0"/>
              </a:spcBef>
              <a:spcAft>
                <a:spcPts val="0"/>
              </a:spcAft>
              <a:buSzPts val="2000"/>
              <a:buChar char="⦁"/>
              <a:defRPr/>
            </a:lvl2pPr>
            <a:lvl3pPr indent="-355600" lvl="2" marL="1371600" rtl="0" algn="ctr">
              <a:spcBef>
                <a:spcPts val="0"/>
              </a:spcBef>
              <a:spcAft>
                <a:spcPts val="0"/>
              </a:spcAft>
              <a:buSzPts val="2000"/>
              <a:buChar char="⦁"/>
              <a:defRPr/>
            </a:lvl3pPr>
            <a:lvl4pPr indent="-355600" lvl="3" marL="1828800" rtl="0" algn="ctr">
              <a:spcBef>
                <a:spcPts val="0"/>
              </a:spcBef>
              <a:spcAft>
                <a:spcPts val="0"/>
              </a:spcAft>
              <a:buSzPts val="2000"/>
              <a:buChar char="●"/>
              <a:defRPr/>
            </a:lvl4pPr>
            <a:lvl5pPr indent="-355600" lvl="4" marL="2286000" rtl="0" algn="ctr">
              <a:spcBef>
                <a:spcPts val="0"/>
              </a:spcBef>
              <a:spcAft>
                <a:spcPts val="0"/>
              </a:spcAft>
              <a:buSzPts val="2000"/>
              <a:buChar char="○"/>
              <a:defRPr/>
            </a:lvl5pPr>
            <a:lvl6pPr indent="-355600" lvl="5" marL="2743200" rtl="0" algn="ctr">
              <a:spcBef>
                <a:spcPts val="0"/>
              </a:spcBef>
              <a:spcAft>
                <a:spcPts val="0"/>
              </a:spcAft>
              <a:buSzPts val="2000"/>
              <a:buChar char="■"/>
              <a:defRPr/>
            </a:lvl6pPr>
            <a:lvl7pPr indent="-355600" lvl="6" marL="3200400" rtl="0" algn="ctr">
              <a:spcBef>
                <a:spcPts val="0"/>
              </a:spcBef>
              <a:spcAft>
                <a:spcPts val="0"/>
              </a:spcAft>
              <a:buSzPts val="2000"/>
              <a:buChar char="●"/>
              <a:defRPr/>
            </a:lvl7pPr>
            <a:lvl8pPr indent="-355600" lvl="7" marL="3657600" rtl="0" algn="ctr">
              <a:spcBef>
                <a:spcPts val="0"/>
              </a:spcBef>
              <a:spcAft>
                <a:spcPts val="0"/>
              </a:spcAft>
              <a:buSzPts val="2000"/>
              <a:buChar char="○"/>
              <a:defRPr/>
            </a:lvl8pPr>
            <a:lvl9pPr indent="-355600" lvl="8" marL="4114800" rtl="0" algn="ctr">
              <a:spcBef>
                <a:spcPts val="0"/>
              </a:spcBef>
              <a:spcAft>
                <a:spcPts val="0"/>
              </a:spcAft>
              <a:buSzPts val="2000"/>
              <a:buChar char="■"/>
              <a:defRPr/>
            </a:lvl9pPr>
          </a:lstStyle>
          <a:p/>
        </p:txBody>
      </p:sp>
      <p:sp>
        <p:nvSpPr>
          <p:cNvPr id="187" name="Google Shape;187;p18"/>
          <p:cNvSpPr txBox="1"/>
          <p:nvPr/>
        </p:nvSpPr>
        <p:spPr>
          <a:xfrm>
            <a:off x="2279732" y="359940"/>
            <a:ext cx="930000" cy="73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600">
                <a:solidFill>
                  <a:schemeClr val="lt1"/>
                </a:solidFill>
                <a:latin typeface="DM Sans"/>
                <a:ea typeface="DM Sans"/>
                <a:cs typeface="DM Sans"/>
                <a:sym typeface="DM Sans"/>
              </a:rPr>
              <a:t>“</a:t>
            </a:r>
            <a:endParaRPr sz="9600">
              <a:solidFill>
                <a:schemeClr val="lt1"/>
              </a:solidFill>
              <a:latin typeface="DM Sans"/>
              <a:ea typeface="DM Sans"/>
              <a:cs typeface="DM Sans"/>
              <a:sym typeface="DM Sans"/>
            </a:endParaRPr>
          </a:p>
        </p:txBody>
      </p:sp>
      <p:sp>
        <p:nvSpPr>
          <p:cNvPr id="188" name="Google Shape;188;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89" name="Shape 189"/>
        <p:cNvGrpSpPr/>
        <p:nvPr/>
      </p:nvGrpSpPr>
      <p:grpSpPr>
        <a:xfrm>
          <a:off x="0" y="0"/>
          <a:ext cx="0" cy="0"/>
          <a:chOff x="0" y="0"/>
          <a:chExt cx="0" cy="0"/>
        </a:xfrm>
      </p:grpSpPr>
      <p:grpSp>
        <p:nvGrpSpPr>
          <p:cNvPr id="190" name="Google Shape;190;p19"/>
          <p:cNvGrpSpPr/>
          <p:nvPr/>
        </p:nvGrpSpPr>
        <p:grpSpPr>
          <a:xfrm>
            <a:off x="0" y="0"/>
            <a:ext cx="9158630" cy="5151729"/>
            <a:chOff x="0" y="0"/>
            <a:chExt cx="12191999" cy="6857999"/>
          </a:xfrm>
        </p:grpSpPr>
        <p:sp>
          <p:nvSpPr>
            <p:cNvPr id="191" name="Google Shape;191;p19"/>
            <p:cNvSpPr/>
            <p:nvPr/>
          </p:nvSpPr>
          <p:spPr>
            <a:xfrm>
              <a:off x="379256" y="0"/>
              <a:ext cx="3202074" cy="2719638"/>
            </a:xfrm>
            <a:custGeom>
              <a:rect b="b" l="l" r="r" t="t"/>
              <a:pathLst>
                <a:path extrusionOk="0" h="2719638" w="3202074">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9"/>
            <p:cNvSpPr/>
            <p:nvPr/>
          </p:nvSpPr>
          <p:spPr>
            <a:xfrm>
              <a:off x="5098126" y="509973"/>
              <a:ext cx="5085005" cy="4898812"/>
            </a:xfrm>
            <a:custGeom>
              <a:rect b="b" l="l" r="r" t="t"/>
              <a:pathLst>
                <a:path extrusionOk="0" h="4898812" w="5085005">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9"/>
            <p:cNvSpPr/>
            <p:nvPr/>
          </p:nvSpPr>
          <p:spPr>
            <a:xfrm>
              <a:off x="10580560" y="0"/>
              <a:ext cx="1611439" cy="1077905"/>
            </a:xfrm>
            <a:custGeom>
              <a:rect b="b" l="l" r="r" t="t"/>
              <a:pathLst>
                <a:path extrusionOk="0" h="1077905" w="1611439">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9"/>
            <p:cNvSpPr/>
            <p:nvPr/>
          </p:nvSpPr>
          <p:spPr>
            <a:xfrm>
              <a:off x="8893492" y="3876233"/>
              <a:ext cx="3298507" cy="2981766"/>
            </a:xfrm>
            <a:custGeom>
              <a:rect b="b" l="l" r="r" t="t"/>
              <a:pathLst>
                <a:path extrusionOk="0" h="2981766" w="3298507">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9"/>
            <p:cNvSpPr/>
            <p:nvPr/>
          </p:nvSpPr>
          <p:spPr>
            <a:xfrm>
              <a:off x="9946085" y="184703"/>
              <a:ext cx="1262894" cy="1267301"/>
            </a:xfrm>
            <a:custGeom>
              <a:rect b="b" l="l" r="r" t="t"/>
              <a:pathLst>
                <a:path extrusionOk="0" h="1267301" w="1262894">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9"/>
            <p:cNvSpPr/>
            <p:nvPr/>
          </p:nvSpPr>
          <p:spPr>
            <a:xfrm>
              <a:off x="8154070" y="6110888"/>
              <a:ext cx="1059589" cy="746920"/>
            </a:xfrm>
            <a:custGeom>
              <a:rect b="b" l="l" r="r" t="t"/>
              <a:pathLst>
                <a:path extrusionOk="0" h="746920" w="1059589">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9"/>
            <p:cNvSpPr/>
            <p:nvPr/>
          </p:nvSpPr>
          <p:spPr>
            <a:xfrm>
              <a:off x="11021808" y="3814317"/>
              <a:ext cx="785039" cy="756266"/>
            </a:xfrm>
            <a:custGeom>
              <a:rect b="b" l="l" r="r" t="t"/>
              <a:pathLst>
                <a:path extrusionOk="0" h="756266" w="785039">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9"/>
            <p:cNvSpPr/>
            <p:nvPr/>
          </p:nvSpPr>
          <p:spPr>
            <a:xfrm>
              <a:off x="11515984" y="4599211"/>
              <a:ext cx="257951" cy="248290"/>
            </a:xfrm>
            <a:custGeom>
              <a:rect b="b" l="l" r="r" t="t"/>
              <a:pathLst>
                <a:path extrusionOk="0" h="248290" w="257951">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9"/>
            <p:cNvSpPr/>
            <p:nvPr/>
          </p:nvSpPr>
          <p:spPr>
            <a:xfrm>
              <a:off x="9279368" y="1460372"/>
              <a:ext cx="785039" cy="756266"/>
            </a:xfrm>
            <a:custGeom>
              <a:rect b="b" l="l" r="r" t="t"/>
              <a:pathLst>
                <a:path extrusionOk="0" h="756266" w="785039">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9"/>
            <p:cNvSpPr/>
            <p:nvPr/>
          </p:nvSpPr>
          <p:spPr>
            <a:xfrm>
              <a:off x="10904678" y="5496467"/>
              <a:ext cx="257778" cy="248289"/>
            </a:xfrm>
            <a:custGeom>
              <a:rect b="b" l="l" r="r" t="t"/>
              <a:pathLst>
                <a:path extrusionOk="0" h="248289" w="257778">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9"/>
            <p:cNvSpPr/>
            <p:nvPr/>
          </p:nvSpPr>
          <p:spPr>
            <a:xfrm>
              <a:off x="9321695" y="2238468"/>
              <a:ext cx="248447" cy="257470"/>
            </a:xfrm>
            <a:custGeom>
              <a:rect b="b" l="l" r="r" t="t"/>
              <a:pathLst>
                <a:path extrusionOk="0" h="257470" w="248447">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9"/>
            <p:cNvSpPr/>
            <p:nvPr/>
          </p:nvSpPr>
          <p:spPr>
            <a:xfrm>
              <a:off x="11713296" y="1528436"/>
              <a:ext cx="478703" cy="756067"/>
            </a:xfrm>
            <a:custGeom>
              <a:rect b="b" l="l" r="r" t="t"/>
              <a:pathLst>
                <a:path extrusionOk="0" h="756067" w="478703">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9"/>
            <p:cNvSpPr/>
            <p:nvPr/>
          </p:nvSpPr>
          <p:spPr>
            <a:xfrm>
              <a:off x="0" y="5745251"/>
              <a:ext cx="2832735" cy="1112748"/>
            </a:xfrm>
            <a:custGeom>
              <a:rect b="b" l="l" r="r" t="t"/>
              <a:pathLst>
                <a:path extrusionOk="0" h="1112748" w="2832735">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9"/>
            <p:cNvSpPr/>
            <p:nvPr/>
          </p:nvSpPr>
          <p:spPr>
            <a:xfrm>
              <a:off x="8998247" y="2197363"/>
              <a:ext cx="2807421" cy="3042981"/>
            </a:xfrm>
            <a:custGeom>
              <a:rect b="b" l="l" r="r" t="t"/>
              <a:pathLst>
                <a:path extrusionOk="0" h="3042981" w="2807421">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9"/>
            <p:cNvSpPr/>
            <p:nvPr/>
          </p:nvSpPr>
          <p:spPr>
            <a:xfrm>
              <a:off x="0" y="5372101"/>
              <a:ext cx="999118" cy="1485898"/>
            </a:xfrm>
            <a:custGeom>
              <a:rect b="b" l="l" r="r" t="t"/>
              <a:pathLst>
                <a:path extrusionOk="0" h="1485898" w="99911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9"/>
            <p:cNvSpPr/>
            <p:nvPr/>
          </p:nvSpPr>
          <p:spPr>
            <a:xfrm>
              <a:off x="2321033" y="6438530"/>
              <a:ext cx="755520" cy="419469"/>
            </a:xfrm>
            <a:custGeom>
              <a:rect b="b" l="l" r="r" t="t"/>
              <a:pathLst>
                <a:path extrusionOk="0" h="419469" w="75552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9"/>
            <p:cNvSpPr/>
            <p:nvPr/>
          </p:nvSpPr>
          <p:spPr>
            <a:xfrm>
              <a:off x="3060002" y="6367255"/>
              <a:ext cx="248016" cy="257519"/>
            </a:xfrm>
            <a:custGeom>
              <a:rect b="b" l="l" r="r" t="t"/>
              <a:pathLst>
                <a:path extrusionOk="0" h="257519" w="248016">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9"/>
            <p:cNvSpPr/>
            <p:nvPr/>
          </p:nvSpPr>
          <p:spPr>
            <a:xfrm>
              <a:off x="1335624" y="5499047"/>
              <a:ext cx="653692" cy="629771"/>
            </a:xfrm>
            <a:custGeom>
              <a:rect b="b" l="l" r="r" t="t"/>
              <a:pathLst>
                <a:path extrusionOk="0" h="629771" w="653692">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9"/>
            <p:cNvSpPr/>
            <p:nvPr/>
          </p:nvSpPr>
          <p:spPr>
            <a:xfrm>
              <a:off x="1848308" y="6135276"/>
              <a:ext cx="257880" cy="248289"/>
            </a:xfrm>
            <a:custGeom>
              <a:rect b="b" l="l" r="r" t="t"/>
              <a:pathLst>
                <a:path extrusionOk="0" h="248289" w="25788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9"/>
            <p:cNvSpPr/>
            <p:nvPr/>
          </p:nvSpPr>
          <p:spPr>
            <a:xfrm>
              <a:off x="2066201" y="5932859"/>
              <a:ext cx="128918" cy="124173"/>
            </a:xfrm>
            <a:custGeom>
              <a:rect b="b" l="l" r="r" t="t"/>
              <a:pathLst>
                <a:path extrusionOk="0" h="124173" w="128918">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9"/>
            <p:cNvSpPr/>
            <p:nvPr/>
          </p:nvSpPr>
          <p:spPr>
            <a:xfrm>
              <a:off x="11135868" y="5596064"/>
              <a:ext cx="1056131" cy="1261935"/>
            </a:xfrm>
            <a:custGeom>
              <a:rect b="b" l="l" r="r" t="t"/>
              <a:pathLst>
                <a:path extrusionOk="0" h="1261935" w="1056131">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9"/>
            <p:cNvSpPr/>
            <p:nvPr/>
          </p:nvSpPr>
          <p:spPr>
            <a:xfrm>
              <a:off x="11188871" y="1108964"/>
              <a:ext cx="380597" cy="362910"/>
            </a:xfrm>
            <a:custGeom>
              <a:rect b="b" l="l" r="r" t="t"/>
              <a:pathLst>
                <a:path extrusionOk="0" h="362910" w="380597">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9"/>
            <p:cNvSpPr/>
            <p:nvPr/>
          </p:nvSpPr>
          <p:spPr>
            <a:xfrm>
              <a:off x="9658908" y="241897"/>
              <a:ext cx="230618" cy="219842"/>
            </a:xfrm>
            <a:custGeom>
              <a:rect b="b" l="l" r="r" t="t"/>
              <a:pathLst>
                <a:path extrusionOk="0" h="219842" w="230618">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4" name="Google Shape;214;p19"/>
          <p:cNvSpPr txBox="1"/>
          <p:nvPr>
            <p:ph type="title"/>
          </p:nvPr>
        </p:nvSpPr>
        <p:spPr>
          <a:xfrm>
            <a:off x="611400" y="369925"/>
            <a:ext cx="5889900" cy="6411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19"/>
          <p:cNvSpPr txBox="1"/>
          <p:nvPr>
            <p:ph idx="1" type="body"/>
          </p:nvPr>
        </p:nvSpPr>
        <p:spPr>
          <a:xfrm>
            <a:off x="611400" y="1265783"/>
            <a:ext cx="5889900" cy="27861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216" name="Google Shape;216;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17" name="Shape 217"/>
        <p:cNvGrpSpPr/>
        <p:nvPr/>
      </p:nvGrpSpPr>
      <p:grpSpPr>
        <a:xfrm>
          <a:off x="0" y="0"/>
          <a:ext cx="0" cy="0"/>
          <a:chOff x="0" y="0"/>
          <a:chExt cx="0" cy="0"/>
        </a:xfrm>
      </p:grpSpPr>
      <p:grpSp>
        <p:nvGrpSpPr>
          <p:cNvPr id="218" name="Google Shape;218;p20"/>
          <p:cNvGrpSpPr/>
          <p:nvPr/>
        </p:nvGrpSpPr>
        <p:grpSpPr>
          <a:xfrm>
            <a:off x="0" y="0"/>
            <a:ext cx="9158630" cy="5151729"/>
            <a:chOff x="0" y="0"/>
            <a:chExt cx="12191999" cy="6857999"/>
          </a:xfrm>
        </p:grpSpPr>
        <p:sp>
          <p:nvSpPr>
            <p:cNvPr id="219" name="Google Shape;219;p20"/>
            <p:cNvSpPr/>
            <p:nvPr/>
          </p:nvSpPr>
          <p:spPr>
            <a:xfrm>
              <a:off x="379256" y="0"/>
              <a:ext cx="3202074" cy="2719638"/>
            </a:xfrm>
            <a:custGeom>
              <a:rect b="b" l="l" r="r" t="t"/>
              <a:pathLst>
                <a:path extrusionOk="0" h="2719638" w="3202074">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20"/>
            <p:cNvSpPr/>
            <p:nvPr/>
          </p:nvSpPr>
          <p:spPr>
            <a:xfrm>
              <a:off x="5098126" y="509973"/>
              <a:ext cx="5085005" cy="4898812"/>
            </a:xfrm>
            <a:custGeom>
              <a:rect b="b" l="l" r="r" t="t"/>
              <a:pathLst>
                <a:path extrusionOk="0" h="4898812" w="5085005">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20"/>
            <p:cNvSpPr/>
            <p:nvPr/>
          </p:nvSpPr>
          <p:spPr>
            <a:xfrm>
              <a:off x="10580560" y="0"/>
              <a:ext cx="1611439" cy="1077905"/>
            </a:xfrm>
            <a:custGeom>
              <a:rect b="b" l="l" r="r" t="t"/>
              <a:pathLst>
                <a:path extrusionOk="0" h="1077905" w="1611439">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20"/>
            <p:cNvSpPr/>
            <p:nvPr/>
          </p:nvSpPr>
          <p:spPr>
            <a:xfrm>
              <a:off x="8893492" y="3876233"/>
              <a:ext cx="3298507" cy="2981766"/>
            </a:xfrm>
            <a:custGeom>
              <a:rect b="b" l="l" r="r" t="t"/>
              <a:pathLst>
                <a:path extrusionOk="0" h="2981766" w="3298507">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20"/>
            <p:cNvSpPr/>
            <p:nvPr/>
          </p:nvSpPr>
          <p:spPr>
            <a:xfrm>
              <a:off x="9946085" y="184703"/>
              <a:ext cx="1262894" cy="1267301"/>
            </a:xfrm>
            <a:custGeom>
              <a:rect b="b" l="l" r="r" t="t"/>
              <a:pathLst>
                <a:path extrusionOk="0" h="1267301" w="1262894">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20"/>
            <p:cNvSpPr/>
            <p:nvPr/>
          </p:nvSpPr>
          <p:spPr>
            <a:xfrm>
              <a:off x="8154070" y="6110888"/>
              <a:ext cx="1059589" cy="746920"/>
            </a:xfrm>
            <a:custGeom>
              <a:rect b="b" l="l" r="r" t="t"/>
              <a:pathLst>
                <a:path extrusionOk="0" h="746920" w="1059589">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20"/>
            <p:cNvSpPr/>
            <p:nvPr/>
          </p:nvSpPr>
          <p:spPr>
            <a:xfrm>
              <a:off x="11021808" y="3814317"/>
              <a:ext cx="785039" cy="756266"/>
            </a:xfrm>
            <a:custGeom>
              <a:rect b="b" l="l" r="r" t="t"/>
              <a:pathLst>
                <a:path extrusionOk="0" h="756266" w="785039">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20"/>
            <p:cNvSpPr/>
            <p:nvPr/>
          </p:nvSpPr>
          <p:spPr>
            <a:xfrm>
              <a:off x="11515984" y="4599211"/>
              <a:ext cx="257951" cy="248290"/>
            </a:xfrm>
            <a:custGeom>
              <a:rect b="b" l="l" r="r" t="t"/>
              <a:pathLst>
                <a:path extrusionOk="0" h="248290" w="257951">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20"/>
            <p:cNvSpPr/>
            <p:nvPr/>
          </p:nvSpPr>
          <p:spPr>
            <a:xfrm>
              <a:off x="9279368" y="1460372"/>
              <a:ext cx="785039" cy="756266"/>
            </a:xfrm>
            <a:custGeom>
              <a:rect b="b" l="l" r="r" t="t"/>
              <a:pathLst>
                <a:path extrusionOk="0" h="756266" w="785039">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20"/>
            <p:cNvSpPr/>
            <p:nvPr/>
          </p:nvSpPr>
          <p:spPr>
            <a:xfrm>
              <a:off x="10904678" y="5496467"/>
              <a:ext cx="257778" cy="248289"/>
            </a:xfrm>
            <a:custGeom>
              <a:rect b="b" l="l" r="r" t="t"/>
              <a:pathLst>
                <a:path extrusionOk="0" h="248289" w="257778">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20"/>
            <p:cNvSpPr/>
            <p:nvPr/>
          </p:nvSpPr>
          <p:spPr>
            <a:xfrm>
              <a:off x="9321695" y="2238468"/>
              <a:ext cx="248447" cy="257470"/>
            </a:xfrm>
            <a:custGeom>
              <a:rect b="b" l="l" r="r" t="t"/>
              <a:pathLst>
                <a:path extrusionOk="0" h="257470" w="248447">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20"/>
            <p:cNvSpPr/>
            <p:nvPr/>
          </p:nvSpPr>
          <p:spPr>
            <a:xfrm>
              <a:off x="11713296" y="1528436"/>
              <a:ext cx="478703" cy="756067"/>
            </a:xfrm>
            <a:custGeom>
              <a:rect b="b" l="l" r="r" t="t"/>
              <a:pathLst>
                <a:path extrusionOk="0" h="756067" w="478703">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20"/>
            <p:cNvSpPr/>
            <p:nvPr/>
          </p:nvSpPr>
          <p:spPr>
            <a:xfrm>
              <a:off x="0" y="5745251"/>
              <a:ext cx="2832735" cy="1112748"/>
            </a:xfrm>
            <a:custGeom>
              <a:rect b="b" l="l" r="r" t="t"/>
              <a:pathLst>
                <a:path extrusionOk="0" h="1112748" w="2832735">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20"/>
            <p:cNvSpPr/>
            <p:nvPr/>
          </p:nvSpPr>
          <p:spPr>
            <a:xfrm>
              <a:off x="8998247" y="2197363"/>
              <a:ext cx="2807421" cy="3042981"/>
            </a:xfrm>
            <a:custGeom>
              <a:rect b="b" l="l" r="r" t="t"/>
              <a:pathLst>
                <a:path extrusionOk="0" h="3042981" w="2807421">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20"/>
            <p:cNvSpPr/>
            <p:nvPr/>
          </p:nvSpPr>
          <p:spPr>
            <a:xfrm>
              <a:off x="0" y="5372101"/>
              <a:ext cx="999118" cy="1485898"/>
            </a:xfrm>
            <a:custGeom>
              <a:rect b="b" l="l" r="r" t="t"/>
              <a:pathLst>
                <a:path extrusionOk="0" h="1485898" w="99911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0"/>
            <p:cNvSpPr/>
            <p:nvPr/>
          </p:nvSpPr>
          <p:spPr>
            <a:xfrm>
              <a:off x="2321033" y="6438530"/>
              <a:ext cx="755520" cy="419469"/>
            </a:xfrm>
            <a:custGeom>
              <a:rect b="b" l="l" r="r" t="t"/>
              <a:pathLst>
                <a:path extrusionOk="0" h="419469" w="75552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0"/>
            <p:cNvSpPr/>
            <p:nvPr/>
          </p:nvSpPr>
          <p:spPr>
            <a:xfrm>
              <a:off x="3060002" y="6367255"/>
              <a:ext cx="248016" cy="257519"/>
            </a:xfrm>
            <a:custGeom>
              <a:rect b="b" l="l" r="r" t="t"/>
              <a:pathLst>
                <a:path extrusionOk="0" h="257519" w="248016">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20"/>
            <p:cNvSpPr/>
            <p:nvPr/>
          </p:nvSpPr>
          <p:spPr>
            <a:xfrm>
              <a:off x="1335624" y="5499047"/>
              <a:ext cx="653692" cy="629771"/>
            </a:xfrm>
            <a:custGeom>
              <a:rect b="b" l="l" r="r" t="t"/>
              <a:pathLst>
                <a:path extrusionOk="0" h="629771" w="653692">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0"/>
            <p:cNvSpPr/>
            <p:nvPr/>
          </p:nvSpPr>
          <p:spPr>
            <a:xfrm>
              <a:off x="1848308" y="6135276"/>
              <a:ext cx="257880" cy="248289"/>
            </a:xfrm>
            <a:custGeom>
              <a:rect b="b" l="l" r="r" t="t"/>
              <a:pathLst>
                <a:path extrusionOk="0" h="248289" w="25788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20"/>
            <p:cNvSpPr/>
            <p:nvPr/>
          </p:nvSpPr>
          <p:spPr>
            <a:xfrm>
              <a:off x="2066201" y="5932859"/>
              <a:ext cx="128918" cy="124173"/>
            </a:xfrm>
            <a:custGeom>
              <a:rect b="b" l="l" r="r" t="t"/>
              <a:pathLst>
                <a:path extrusionOk="0" h="124173" w="128918">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20"/>
            <p:cNvSpPr/>
            <p:nvPr/>
          </p:nvSpPr>
          <p:spPr>
            <a:xfrm>
              <a:off x="11135868" y="5596064"/>
              <a:ext cx="1056131" cy="1261935"/>
            </a:xfrm>
            <a:custGeom>
              <a:rect b="b" l="l" r="r" t="t"/>
              <a:pathLst>
                <a:path extrusionOk="0" h="1261935" w="1056131">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20"/>
            <p:cNvSpPr/>
            <p:nvPr/>
          </p:nvSpPr>
          <p:spPr>
            <a:xfrm>
              <a:off x="11188871" y="1108964"/>
              <a:ext cx="380597" cy="362910"/>
            </a:xfrm>
            <a:custGeom>
              <a:rect b="b" l="l" r="r" t="t"/>
              <a:pathLst>
                <a:path extrusionOk="0" h="362910" w="380597">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0"/>
            <p:cNvSpPr/>
            <p:nvPr/>
          </p:nvSpPr>
          <p:spPr>
            <a:xfrm>
              <a:off x="9658908" y="241897"/>
              <a:ext cx="230618" cy="219842"/>
            </a:xfrm>
            <a:custGeom>
              <a:rect b="b" l="l" r="r" t="t"/>
              <a:pathLst>
                <a:path extrusionOk="0" h="219842" w="230618">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 name="Google Shape;242;p20"/>
          <p:cNvSpPr txBox="1"/>
          <p:nvPr>
            <p:ph type="title"/>
          </p:nvPr>
        </p:nvSpPr>
        <p:spPr>
          <a:xfrm>
            <a:off x="611400" y="369925"/>
            <a:ext cx="5889900" cy="6411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20"/>
          <p:cNvSpPr txBox="1"/>
          <p:nvPr>
            <p:ph idx="1" type="body"/>
          </p:nvPr>
        </p:nvSpPr>
        <p:spPr>
          <a:xfrm>
            <a:off x="611400" y="1265775"/>
            <a:ext cx="2813100" cy="28239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4" name="Google Shape;244;p20"/>
          <p:cNvSpPr txBox="1"/>
          <p:nvPr>
            <p:ph idx="2" type="body"/>
          </p:nvPr>
        </p:nvSpPr>
        <p:spPr>
          <a:xfrm>
            <a:off x="3688194" y="1265775"/>
            <a:ext cx="2813100" cy="28239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5" name="Google Shape;245;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46" name="Shape 246"/>
        <p:cNvGrpSpPr/>
        <p:nvPr/>
      </p:nvGrpSpPr>
      <p:grpSpPr>
        <a:xfrm>
          <a:off x="0" y="0"/>
          <a:ext cx="0" cy="0"/>
          <a:chOff x="0" y="0"/>
          <a:chExt cx="0" cy="0"/>
        </a:xfrm>
      </p:grpSpPr>
      <p:grpSp>
        <p:nvGrpSpPr>
          <p:cNvPr id="247" name="Google Shape;247;p21"/>
          <p:cNvGrpSpPr/>
          <p:nvPr/>
        </p:nvGrpSpPr>
        <p:grpSpPr>
          <a:xfrm>
            <a:off x="0" y="0"/>
            <a:ext cx="9158630" cy="5151729"/>
            <a:chOff x="0" y="0"/>
            <a:chExt cx="12191999" cy="6857999"/>
          </a:xfrm>
        </p:grpSpPr>
        <p:sp>
          <p:nvSpPr>
            <p:cNvPr id="248" name="Google Shape;248;p21"/>
            <p:cNvSpPr/>
            <p:nvPr/>
          </p:nvSpPr>
          <p:spPr>
            <a:xfrm>
              <a:off x="379256" y="0"/>
              <a:ext cx="3202074" cy="2719638"/>
            </a:xfrm>
            <a:custGeom>
              <a:rect b="b" l="l" r="r" t="t"/>
              <a:pathLst>
                <a:path extrusionOk="0" h="2719638" w="3202074">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21"/>
            <p:cNvSpPr/>
            <p:nvPr/>
          </p:nvSpPr>
          <p:spPr>
            <a:xfrm>
              <a:off x="5819672" y="394425"/>
              <a:ext cx="5085005" cy="4898812"/>
            </a:xfrm>
            <a:custGeom>
              <a:rect b="b" l="l" r="r" t="t"/>
              <a:pathLst>
                <a:path extrusionOk="0" h="4898812" w="5085005">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1"/>
            <p:cNvSpPr/>
            <p:nvPr/>
          </p:nvSpPr>
          <p:spPr>
            <a:xfrm>
              <a:off x="10580560" y="0"/>
              <a:ext cx="1611439" cy="1077905"/>
            </a:xfrm>
            <a:custGeom>
              <a:rect b="b" l="l" r="r" t="t"/>
              <a:pathLst>
                <a:path extrusionOk="0" h="1077905" w="1611439">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1"/>
            <p:cNvSpPr/>
            <p:nvPr/>
          </p:nvSpPr>
          <p:spPr>
            <a:xfrm>
              <a:off x="8893492" y="3876233"/>
              <a:ext cx="3298507" cy="2981766"/>
            </a:xfrm>
            <a:custGeom>
              <a:rect b="b" l="l" r="r" t="t"/>
              <a:pathLst>
                <a:path extrusionOk="0" h="2981766" w="3298507">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1"/>
            <p:cNvSpPr/>
            <p:nvPr/>
          </p:nvSpPr>
          <p:spPr>
            <a:xfrm>
              <a:off x="9946085" y="184703"/>
              <a:ext cx="1262894" cy="1267301"/>
            </a:xfrm>
            <a:custGeom>
              <a:rect b="b" l="l" r="r" t="t"/>
              <a:pathLst>
                <a:path extrusionOk="0" h="1267301" w="1262894">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21"/>
            <p:cNvSpPr/>
            <p:nvPr/>
          </p:nvSpPr>
          <p:spPr>
            <a:xfrm>
              <a:off x="8154070" y="6110888"/>
              <a:ext cx="1059589" cy="746920"/>
            </a:xfrm>
            <a:custGeom>
              <a:rect b="b" l="l" r="r" t="t"/>
              <a:pathLst>
                <a:path extrusionOk="0" h="746920" w="1059589">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21"/>
            <p:cNvSpPr/>
            <p:nvPr/>
          </p:nvSpPr>
          <p:spPr>
            <a:xfrm>
              <a:off x="11021808" y="3814317"/>
              <a:ext cx="785039" cy="756266"/>
            </a:xfrm>
            <a:custGeom>
              <a:rect b="b" l="l" r="r" t="t"/>
              <a:pathLst>
                <a:path extrusionOk="0" h="756266" w="785039">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1"/>
            <p:cNvSpPr/>
            <p:nvPr/>
          </p:nvSpPr>
          <p:spPr>
            <a:xfrm>
              <a:off x="11515977" y="4599209"/>
              <a:ext cx="188949" cy="181872"/>
            </a:xfrm>
            <a:custGeom>
              <a:rect b="b" l="l" r="r" t="t"/>
              <a:pathLst>
                <a:path extrusionOk="0" h="248290" w="257951">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21"/>
            <p:cNvSpPr/>
            <p:nvPr/>
          </p:nvSpPr>
          <p:spPr>
            <a:xfrm rot="1363546">
              <a:off x="10487027" y="2291608"/>
              <a:ext cx="1061767" cy="1022852"/>
            </a:xfrm>
            <a:custGeom>
              <a:rect b="b" l="l" r="r" t="t"/>
              <a:pathLst>
                <a:path extrusionOk="0" h="756266" w="785039">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21"/>
            <p:cNvSpPr/>
            <p:nvPr/>
          </p:nvSpPr>
          <p:spPr>
            <a:xfrm>
              <a:off x="10904678" y="5496467"/>
              <a:ext cx="257778" cy="248289"/>
            </a:xfrm>
            <a:custGeom>
              <a:rect b="b" l="l" r="r" t="t"/>
              <a:pathLst>
                <a:path extrusionOk="0" h="248289" w="257778">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1"/>
            <p:cNvSpPr/>
            <p:nvPr/>
          </p:nvSpPr>
          <p:spPr>
            <a:xfrm rot="1363546">
              <a:off x="10291954" y="3168162"/>
              <a:ext cx="336025" cy="348229"/>
            </a:xfrm>
            <a:custGeom>
              <a:rect b="b" l="l" r="r" t="t"/>
              <a:pathLst>
                <a:path extrusionOk="0" h="257470" w="248447">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21"/>
            <p:cNvSpPr/>
            <p:nvPr/>
          </p:nvSpPr>
          <p:spPr>
            <a:xfrm>
              <a:off x="11713296" y="1528436"/>
              <a:ext cx="478703" cy="756067"/>
            </a:xfrm>
            <a:custGeom>
              <a:rect b="b" l="l" r="r" t="t"/>
              <a:pathLst>
                <a:path extrusionOk="0" h="756067" w="478703">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21"/>
            <p:cNvSpPr/>
            <p:nvPr/>
          </p:nvSpPr>
          <p:spPr>
            <a:xfrm>
              <a:off x="0" y="5745251"/>
              <a:ext cx="2832735" cy="1112748"/>
            </a:xfrm>
            <a:custGeom>
              <a:rect b="b" l="l" r="r" t="t"/>
              <a:pathLst>
                <a:path extrusionOk="0" h="1112748" w="2832735">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21"/>
            <p:cNvSpPr/>
            <p:nvPr/>
          </p:nvSpPr>
          <p:spPr>
            <a:xfrm>
              <a:off x="0" y="5372101"/>
              <a:ext cx="999118" cy="1485898"/>
            </a:xfrm>
            <a:custGeom>
              <a:rect b="b" l="l" r="r" t="t"/>
              <a:pathLst>
                <a:path extrusionOk="0" h="1485898" w="99911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21"/>
            <p:cNvSpPr/>
            <p:nvPr/>
          </p:nvSpPr>
          <p:spPr>
            <a:xfrm>
              <a:off x="2321033" y="6438530"/>
              <a:ext cx="755520" cy="419469"/>
            </a:xfrm>
            <a:custGeom>
              <a:rect b="b" l="l" r="r" t="t"/>
              <a:pathLst>
                <a:path extrusionOk="0" h="419469" w="75552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21"/>
            <p:cNvSpPr/>
            <p:nvPr/>
          </p:nvSpPr>
          <p:spPr>
            <a:xfrm>
              <a:off x="3060002" y="6367255"/>
              <a:ext cx="248016" cy="257519"/>
            </a:xfrm>
            <a:custGeom>
              <a:rect b="b" l="l" r="r" t="t"/>
              <a:pathLst>
                <a:path extrusionOk="0" h="257519" w="248016">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21"/>
            <p:cNvSpPr/>
            <p:nvPr/>
          </p:nvSpPr>
          <p:spPr>
            <a:xfrm>
              <a:off x="1335624" y="5499047"/>
              <a:ext cx="653692" cy="629771"/>
            </a:xfrm>
            <a:custGeom>
              <a:rect b="b" l="l" r="r" t="t"/>
              <a:pathLst>
                <a:path extrusionOk="0" h="629771" w="653692">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1"/>
            <p:cNvSpPr/>
            <p:nvPr/>
          </p:nvSpPr>
          <p:spPr>
            <a:xfrm>
              <a:off x="1848308" y="6135276"/>
              <a:ext cx="257880" cy="248289"/>
            </a:xfrm>
            <a:custGeom>
              <a:rect b="b" l="l" r="r" t="t"/>
              <a:pathLst>
                <a:path extrusionOk="0" h="248289" w="25788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21"/>
            <p:cNvSpPr/>
            <p:nvPr/>
          </p:nvSpPr>
          <p:spPr>
            <a:xfrm>
              <a:off x="2066201" y="5932859"/>
              <a:ext cx="128918" cy="124173"/>
            </a:xfrm>
            <a:custGeom>
              <a:rect b="b" l="l" r="r" t="t"/>
              <a:pathLst>
                <a:path extrusionOk="0" h="124173" w="128918">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21"/>
            <p:cNvSpPr/>
            <p:nvPr/>
          </p:nvSpPr>
          <p:spPr>
            <a:xfrm>
              <a:off x="11135868" y="5596064"/>
              <a:ext cx="1056131" cy="1261935"/>
            </a:xfrm>
            <a:custGeom>
              <a:rect b="b" l="l" r="r" t="t"/>
              <a:pathLst>
                <a:path extrusionOk="0" h="1261935" w="1056131">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21"/>
            <p:cNvSpPr/>
            <p:nvPr/>
          </p:nvSpPr>
          <p:spPr>
            <a:xfrm>
              <a:off x="11188871" y="1108964"/>
              <a:ext cx="380597" cy="362910"/>
            </a:xfrm>
            <a:custGeom>
              <a:rect b="b" l="l" r="r" t="t"/>
              <a:pathLst>
                <a:path extrusionOk="0" h="362910" w="380597">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21"/>
            <p:cNvSpPr/>
            <p:nvPr/>
          </p:nvSpPr>
          <p:spPr>
            <a:xfrm>
              <a:off x="9658908" y="241897"/>
              <a:ext cx="230618" cy="219842"/>
            </a:xfrm>
            <a:custGeom>
              <a:rect b="b" l="l" r="r" t="t"/>
              <a:pathLst>
                <a:path extrusionOk="0" h="219842" w="230618">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0" name="Google Shape;270;p21"/>
          <p:cNvSpPr txBox="1"/>
          <p:nvPr>
            <p:ph type="title"/>
          </p:nvPr>
        </p:nvSpPr>
        <p:spPr>
          <a:xfrm>
            <a:off x="611400" y="369925"/>
            <a:ext cx="5889900" cy="6411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1" name="Google Shape;271;p21"/>
          <p:cNvSpPr txBox="1"/>
          <p:nvPr>
            <p:ph idx="1" type="body"/>
          </p:nvPr>
        </p:nvSpPr>
        <p:spPr>
          <a:xfrm>
            <a:off x="611450" y="1265775"/>
            <a:ext cx="1991100" cy="28629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72" name="Google Shape;272;p21"/>
          <p:cNvSpPr txBox="1"/>
          <p:nvPr>
            <p:ph idx="2" type="body"/>
          </p:nvPr>
        </p:nvSpPr>
        <p:spPr>
          <a:xfrm>
            <a:off x="2971160" y="1265775"/>
            <a:ext cx="1991100" cy="28629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73" name="Google Shape;273;p21"/>
          <p:cNvSpPr txBox="1"/>
          <p:nvPr>
            <p:ph idx="3" type="body"/>
          </p:nvPr>
        </p:nvSpPr>
        <p:spPr>
          <a:xfrm>
            <a:off x="5330871" y="1265775"/>
            <a:ext cx="1991100" cy="28629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74" name="Google Shape;274;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5" name="Shape 275"/>
        <p:cNvGrpSpPr/>
        <p:nvPr/>
      </p:nvGrpSpPr>
      <p:grpSpPr>
        <a:xfrm>
          <a:off x="0" y="0"/>
          <a:ext cx="0" cy="0"/>
          <a:chOff x="0" y="0"/>
          <a:chExt cx="0" cy="0"/>
        </a:xfrm>
      </p:grpSpPr>
      <p:grpSp>
        <p:nvGrpSpPr>
          <p:cNvPr id="276" name="Google Shape;276;p22"/>
          <p:cNvGrpSpPr/>
          <p:nvPr/>
        </p:nvGrpSpPr>
        <p:grpSpPr>
          <a:xfrm>
            <a:off x="0" y="0"/>
            <a:ext cx="9158630" cy="5151729"/>
            <a:chOff x="0" y="0"/>
            <a:chExt cx="12191999" cy="6857999"/>
          </a:xfrm>
        </p:grpSpPr>
        <p:sp>
          <p:nvSpPr>
            <p:cNvPr id="277" name="Google Shape;277;p22"/>
            <p:cNvSpPr/>
            <p:nvPr/>
          </p:nvSpPr>
          <p:spPr>
            <a:xfrm>
              <a:off x="379256" y="0"/>
              <a:ext cx="3202074" cy="2719638"/>
            </a:xfrm>
            <a:custGeom>
              <a:rect b="b" l="l" r="r" t="t"/>
              <a:pathLst>
                <a:path extrusionOk="0" h="2719638" w="3202074">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22"/>
            <p:cNvSpPr/>
            <p:nvPr/>
          </p:nvSpPr>
          <p:spPr>
            <a:xfrm>
              <a:off x="5098126" y="509973"/>
              <a:ext cx="5085005" cy="4898812"/>
            </a:xfrm>
            <a:custGeom>
              <a:rect b="b" l="l" r="r" t="t"/>
              <a:pathLst>
                <a:path extrusionOk="0" h="4898812" w="5085005">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2"/>
            <p:cNvSpPr/>
            <p:nvPr/>
          </p:nvSpPr>
          <p:spPr>
            <a:xfrm>
              <a:off x="10580560" y="0"/>
              <a:ext cx="1611439" cy="1077905"/>
            </a:xfrm>
            <a:custGeom>
              <a:rect b="b" l="l" r="r" t="t"/>
              <a:pathLst>
                <a:path extrusionOk="0" h="1077905" w="1611439">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22"/>
            <p:cNvSpPr/>
            <p:nvPr/>
          </p:nvSpPr>
          <p:spPr>
            <a:xfrm>
              <a:off x="8893492" y="3876233"/>
              <a:ext cx="3298507" cy="2981766"/>
            </a:xfrm>
            <a:custGeom>
              <a:rect b="b" l="l" r="r" t="t"/>
              <a:pathLst>
                <a:path extrusionOk="0" h="2981766" w="3298507">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22"/>
            <p:cNvSpPr/>
            <p:nvPr/>
          </p:nvSpPr>
          <p:spPr>
            <a:xfrm>
              <a:off x="9946085" y="184703"/>
              <a:ext cx="1262894" cy="1267301"/>
            </a:xfrm>
            <a:custGeom>
              <a:rect b="b" l="l" r="r" t="t"/>
              <a:pathLst>
                <a:path extrusionOk="0" h="1267301" w="1262894">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22"/>
            <p:cNvSpPr/>
            <p:nvPr/>
          </p:nvSpPr>
          <p:spPr>
            <a:xfrm>
              <a:off x="8154070" y="6110888"/>
              <a:ext cx="1059589" cy="746920"/>
            </a:xfrm>
            <a:custGeom>
              <a:rect b="b" l="l" r="r" t="t"/>
              <a:pathLst>
                <a:path extrusionOk="0" h="746920" w="1059589">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2"/>
            <p:cNvSpPr/>
            <p:nvPr/>
          </p:nvSpPr>
          <p:spPr>
            <a:xfrm>
              <a:off x="11021808" y="3814317"/>
              <a:ext cx="785039" cy="756266"/>
            </a:xfrm>
            <a:custGeom>
              <a:rect b="b" l="l" r="r" t="t"/>
              <a:pathLst>
                <a:path extrusionOk="0" h="756266" w="785039">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22"/>
            <p:cNvSpPr/>
            <p:nvPr/>
          </p:nvSpPr>
          <p:spPr>
            <a:xfrm>
              <a:off x="11515984" y="4599211"/>
              <a:ext cx="257951" cy="248290"/>
            </a:xfrm>
            <a:custGeom>
              <a:rect b="b" l="l" r="r" t="t"/>
              <a:pathLst>
                <a:path extrusionOk="0" h="248290" w="257951">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22"/>
            <p:cNvSpPr/>
            <p:nvPr/>
          </p:nvSpPr>
          <p:spPr>
            <a:xfrm>
              <a:off x="9279368" y="1460372"/>
              <a:ext cx="785039" cy="756266"/>
            </a:xfrm>
            <a:custGeom>
              <a:rect b="b" l="l" r="r" t="t"/>
              <a:pathLst>
                <a:path extrusionOk="0" h="756266" w="785039">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2"/>
            <p:cNvSpPr/>
            <p:nvPr/>
          </p:nvSpPr>
          <p:spPr>
            <a:xfrm>
              <a:off x="10904678" y="5496467"/>
              <a:ext cx="257778" cy="248289"/>
            </a:xfrm>
            <a:custGeom>
              <a:rect b="b" l="l" r="r" t="t"/>
              <a:pathLst>
                <a:path extrusionOk="0" h="248289" w="257778">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22"/>
            <p:cNvSpPr/>
            <p:nvPr/>
          </p:nvSpPr>
          <p:spPr>
            <a:xfrm>
              <a:off x="9321695" y="2238468"/>
              <a:ext cx="248447" cy="257470"/>
            </a:xfrm>
            <a:custGeom>
              <a:rect b="b" l="l" r="r" t="t"/>
              <a:pathLst>
                <a:path extrusionOk="0" h="257470" w="248447">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22"/>
            <p:cNvSpPr/>
            <p:nvPr/>
          </p:nvSpPr>
          <p:spPr>
            <a:xfrm>
              <a:off x="11713296" y="1528436"/>
              <a:ext cx="478703" cy="756067"/>
            </a:xfrm>
            <a:custGeom>
              <a:rect b="b" l="l" r="r" t="t"/>
              <a:pathLst>
                <a:path extrusionOk="0" h="756067" w="478703">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22"/>
            <p:cNvSpPr/>
            <p:nvPr/>
          </p:nvSpPr>
          <p:spPr>
            <a:xfrm>
              <a:off x="0" y="5745251"/>
              <a:ext cx="2832735" cy="1112748"/>
            </a:xfrm>
            <a:custGeom>
              <a:rect b="b" l="l" r="r" t="t"/>
              <a:pathLst>
                <a:path extrusionOk="0" h="1112748" w="2832735">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22"/>
            <p:cNvSpPr/>
            <p:nvPr/>
          </p:nvSpPr>
          <p:spPr>
            <a:xfrm>
              <a:off x="8998247" y="2197363"/>
              <a:ext cx="2807421" cy="3042981"/>
            </a:xfrm>
            <a:custGeom>
              <a:rect b="b" l="l" r="r" t="t"/>
              <a:pathLst>
                <a:path extrusionOk="0" h="3042981" w="2807421">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22"/>
            <p:cNvSpPr/>
            <p:nvPr/>
          </p:nvSpPr>
          <p:spPr>
            <a:xfrm>
              <a:off x="0" y="5372101"/>
              <a:ext cx="999118" cy="1485898"/>
            </a:xfrm>
            <a:custGeom>
              <a:rect b="b" l="l" r="r" t="t"/>
              <a:pathLst>
                <a:path extrusionOk="0" h="1485898" w="99911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2"/>
            <p:cNvSpPr/>
            <p:nvPr/>
          </p:nvSpPr>
          <p:spPr>
            <a:xfrm>
              <a:off x="2321033" y="6438530"/>
              <a:ext cx="755520" cy="419469"/>
            </a:xfrm>
            <a:custGeom>
              <a:rect b="b" l="l" r="r" t="t"/>
              <a:pathLst>
                <a:path extrusionOk="0" h="419469" w="75552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22"/>
            <p:cNvSpPr/>
            <p:nvPr/>
          </p:nvSpPr>
          <p:spPr>
            <a:xfrm>
              <a:off x="3060002" y="6367255"/>
              <a:ext cx="248016" cy="257519"/>
            </a:xfrm>
            <a:custGeom>
              <a:rect b="b" l="l" r="r" t="t"/>
              <a:pathLst>
                <a:path extrusionOk="0" h="257519" w="248016">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22"/>
            <p:cNvSpPr/>
            <p:nvPr/>
          </p:nvSpPr>
          <p:spPr>
            <a:xfrm>
              <a:off x="1335624" y="5499047"/>
              <a:ext cx="653692" cy="629771"/>
            </a:xfrm>
            <a:custGeom>
              <a:rect b="b" l="l" r="r" t="t"/>
              <a:pathLst>
                <a:path extrusionOk="0" h="629771" w="653692">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22"/>
            <p:cNvSpPr/>
            <p:nvPr/>
          </p:nvSpPr>
          <p:spPr>
            <a:xfrm>
              <a:off x="1848308" y="6135276"/>
              <a:ext cx="257880" cy="248289"/>
            </a:xfrm>
            <a:custGeom>
              <a:rect b="b" l="l" r="r" t="t"/>
              <a:pathLst>
                <a:path extrusionOk="0" h="248289" w="25788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2"/>
            <p:cNvSpPr/>
            <p:nvPr/>
          </p:nvSpPr>
          <p:spPr>
            <a:xfrm>
              <a:off x="2066201" y="5932859"/>
              <a:ext cx="128918" cy="124173"/>
            </a:xfrm>
            <a:custGeom>
              <a:rect b="b" l="l" r="r" t="t"/>
              <a:pathLst>
                <a:path extrusionOk="0" h="124173" w="128918">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22"/>
            <p:cNvSpPr/>
            <p:nvPr/>
          </p:nvSpPr>
          <p:spPr>
            <a:xfrm>
              <a:off x="11135868" y="5596064"/>
              <a:ext cx="1056131" cy="1261935"/>
            </a:xfrm>
            <a:custGeom>
              <a:rect b="b" l="l" r="r" t="t"/>
              <a:pathLst>
                <a:path extrusionOk="0" h="1261935" w="1056131">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22"/>
            <p:cNvSpPr/>
            <p:nvPr/>
          </p:nvSpPr>
          <p:spPr>
            <a:xfrm>
              <a:off x="11188871" y="1108964"/>
              <a:ext cx="380597" cy="362910"/>
            </a:xfrm>
            <a:custGeom>
              <a:rect b="b" l="l" r="r" t="t"/>
              <a:pathLst>
                <a:path extrusionOk="0" h="362910" w="380597">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2"/>
            <p:cNvSpPr/>
            <p:nvPr/>
          </p:nvSpPr>
          <p:spPr>
            <a:xfrm>
              <a:off x="9658908" y="241897"/>
              <a:ext cx="230618" cy="219842"/>
            </a:xfrm>
            <a:custGeom>
              <a:rect b="b" l="l" r="r" t="t"/>
              <a:pathLst>
                <a:path extrusionOk="0" h="219842" w="230618">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0" name="Google Shape;300;p22"/>
          <p:cNvSpPr txBox="1"/>
          <p:nvPr>
            <p:ph type="title"/>
          </p:nvPr>
        </p:nvSpPr>
        <p:spPr>
          <a:xfrm>
            <a:off x="611400" y="369925"/>
            <a:ext cx="5889900" cy="6411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1" name="Google Shape;301;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02" name="Shape 302"/>
        <p:cNvGrpSpPr/>
        <p:nvPr/>
      </p:nvGrpSpPr>
      <p:grpSpPr>
        <a:xfrm>
          <a:off x="0" y="0"/>
          <a:ext cx="0" cy="0"/>
          <a:chOff x="0" y="0"/>
          <a:chExt cx="0" cy="0"/>
        </a:xfrm>
      </p:grpSpPr>
      <p:sp>
        <p:nvSpPr>
          <p:cNvPr id="303" name="Google Shape;303;p23"/>
          <p:cNvSpPr txBox="1"/>
          <p:nvPr>
            <p:ph idx="12" type="sldNum"/>
          </p:nvPr>
        </p:nvSpPr>
        <p:spPr>
          <a:xfrm>
            <a:off x="8776516" y="4925257"/>
            <a:ext cx="309300" cy="2220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23"/>
          <p:cNvSpPr txBox="1"/>
          <p:nvPr>
            <p:ph idx="1" type="body"/>
          </p:nvPr>
        </p:nvSpPr>
        <p:spPr>
          <a:xfrm>
            <a:off x="1579000" y="4568975"/>
            <a:ext cx="5985900" cy="357000"/>
          </a:xfrm>
          <a:prstGeom prst="rect">
            <a:avLst/>
          </a:prstGeom>
        </p:spPr>
        <p:txBody>
          <a:bodyPr anchorCtr="0" anchor="t" bIns="0" lIns="0" spcFirstLastPara="1" rIns="0" wrap="square" tIns="0">
            <a:noAutofit/>
          </a:bodyPr>
          <a:lstStyle>
            <a:lvl1pPr indent="-228600" lvl="0" marL="457200" rtl="0" algn="ctr">
              <a:spcBef>
                <a:spcPts val="360"/>
              </a:spcBef>
              <a:spcAft>
                <a:spcPts val="0"/>
              </a:spcAft>
              <a:buSzPts val="1400"/>
              <a:buNone/>
              <a:defRPr sz="1400"/>
            </a:lvl1pPr>
          </a:lstStyle>
          <a:p/>
        </p:txBody>
      </p:sp>
      <p:grpSp>
        <p:nvGrpSpPr>
          <p:cNvPr id="305" name="Google Shape;305;p23"/>
          <p:cNvGrpSpPr/>
          <p:nvPr/>
        </p:nvGrpSpPr>
        <p:grpSpPr>
          <a:xfrm>
            <a:off x="0" y="0"/>
            <a:ext cx="9158200" cy="5151629"/>
            <a:chOff x="0" y="0"/>
            <a:chExt cx="9158200" cy="5151629"/>
          </a:xfrm>
        </p:grpSpPr>
        <p:sp>
          <p:nvSpPr>
            <p:cNvPr id="306" name="Google Shape;306;p23"/>
            <p:cNvSpPr/>
            <p:nvPr/>
          </p:nvSpPr>
          <p:spPr>
            <a:xfrm>
              <a:off x="8070617" y="4241847"/>
              <a:ext cx="1085813" cy="908049"/>
            </a:xfrm>
            <a:custGeom>
              <a:rect b="b" l="l" r="r" t="t"/>
              <a:pathLst>
                <a:path extrusionOk="0" h="2149229" w="2569971">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23"/>
            <p:cNvSpPr/>
            <p:nvPr/>
          </p:nvSpPr>
          <p:spPr>
            <a:xfrm>
              <a:off x="7829551" y="4937303"/>
              <a:ext cx="329171" cy="214008"/>
            </a:xfrm>
            <a:custGeom>
              <a:rect b="b" l="l" r="r" t="t"/>
              <a:pathLst>
                <a:path extrusionOk="0" h="506528" w="779104">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23"/>
            <p:cNvSpPr/>
            <p:nvPr/>
          </p:nvSpPr>
          <p:spPr>
            <a:xfrm>
              <a:off x="8722038" y="4308575"/>
              <a:ext cx="243798" cy="234867"/>
            </a:xfrm>
            <a:custGeom>
              <a:rect b="b" l="l" r="r" t="t"/>
              <a:pathLst>
                <a:path extrusionOk="0" h="555898" w="577036">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23"/>
            <p:cNvSpPr/>
            <p:nvPr/>
          </p:nvSpPr>
          <p:spPr>
            <a:xfrm>
              <a:off x="8875921" y="4552778"/>
              <a:ext cx="80049" cy="77166"/>
            </a:xfrm>
            <a:custGeom>
              <a:rect b="b" l="l" r="r" t="t"/>
              <a:pathLst>
                <a:path extrusionOk="0" h="182642" w="189464">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23"/>
            <p:cNvSpPr/>
            <p:nvPr/>
          </p:nvSpPr>
          <p:spPr>
            <a:xfrm>
              <a:off x="8685611" y="4745990"/>
              <a:ext cx="80049" cy="77166"/>
            </a:xfrm>
            <a:custGeom>
              <a:rect b="b" l="l" r="r" t="t"/>
              <a:pathLst>
                <a:path extrusionOk="0" h="182642" w="189465">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23"/>
            <p:cNvSpPr/>
            <p:nvPr/>
          </p:nvSpPr>
          <p:spPr>
            <a:xfrm>
              <a:off x="8937243" y="3511160"/>
              <a:ext cx="220957" cy="234823"/>
            </a:xfrm>
            <a:custGeom>
              <a:rect b="b" l="l" r="r" t="t"/>
              <a:pathLst>
                <a:path extrusionOk="0" h="555794" w="522974">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3"/>
            <p:cNvSpPr/>
            <p:nvPr/>
          </p:nvSpPr>
          <p:spPr>
            <a:xfrm>
              <a:off x="8462361" y="3342175"/>
              <a:ext cx="365886" cy="352497"/>
            </a:xfrm>
            <a:custGeom>
              <a:rect b="b" l="l" r="r" t="t"/>
              <a:pathLst>
                <a:path extrusionOk="0" h="834312" w="866003">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3"/>
            <p:cNvSpPr/>
            <p:nvPr/>
          </p:nvSpPr>
          <p:spPr>
            <a:xfrm>
              <a:off x="7908551" y="3618536"/>
              <a:ext cx="1104503" cy="1197384"/>
            </a:xfrm>
            <a:custGeom>
              <a:rect b="b" l="l" r="r" t="t"/>
              <a:pathLst>
                <a:path extrusionOk="0" h="2834046" w="2614208">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3"/>
            <p:cNvSpPr/>
            <p:nvPr/>
          </p:nvSpPr>
          <p:spPr>
            <a:xfrm>
              <a:off x="8758086" y="4765674"/>
              <a:ext cx="399748" cy="385287"/>
            </a:xfrm>
            <a:custGeom>
              <a:rect b="b" l="l" r="r" t="t"/>
              <a:pathLst>
                <a:path extrusionOk="0" h="911923" w="94615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3"/>
            <p:cNvSpPr/>
            <p:nvPr/>
          </p:nvSpPr>
          <p:spPr>
            <a:xfrm>
              <a:off x="0" y="0"/>
              <a:ext cx="928602" cy="1398829"/>
            </a:xfrm>
            <a:custGeom>
              <a:rect b="b" l="l" r="r" t="t"/>
              <a:pathLst>
                <a:path extrusionOk="0" h="3253090" w="215954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23"/>
            <p:cNvSpPr/>
            <p:nvPr/>
          </p:nvSpPr>
          <p:spPr>
            <a:xfrm>
              <a:off x="8726483" y="79572"/>
              <a:ext cx="431431" cy="822884"/>
            </a:xfrm>
            <a:custGeom>
              <a:rect b="b" l="l" r="r" t="t"/>
              <a:pathLst>
                <a:path extrusionOk="0" h="1629473" w="854318">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23"/>
            <p:cNvSpPr/>
            <p:nvPr/>
          </p:nvSpPr>
          <p:spPr>
            <a:xfrm>
              <a:off x="131373" y="0"/>
              <a:ext cx="621952" cy="416485"/>
            </a:xfrm>
            <a:custGeom>
              <a:rect b="b" l="l" r="r" t="t"/>
              <a:pathLst>
                <a:path extrusionOk="0" h="968569" w="144640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3"/>
            <p:cNvSpPr/>
            <p:nvPr/>
          </p:nvSpPr>
          <p:spPr>
            <a:xfrm>
              <a:off x="78183" y="332909"/>
              <a:ext cx="129584" cy="130031"/>
            </a:xfrm>
            <a:custGeom>
              <a:rect b="b" l="l" r="r" t="t"/>
              <a:pathLst>
                <a:path extrusionOk="0" h="302398" w="301359">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23"/>
            <p:cNvSpPr/>
            <p:nvPr/>
          </p:nvSpPr>
          <p:spPr>
            <a:xfrm>
              <a:off x="8490844" y="525033"/>
              <a:ext cx="469118" cy="470813"/>
            </a:xfrm>
            <a:custGeom>
              <a:rect b="b" l="l" r="r" t="t"/>
              <a:pathLst>
                <a:path extrusionOk="0" h="932303" w="928947">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23"/>
            <p:cNvSpPr/>
            <p:nvPr/>
          </p:nvSpPr>
          <p:spPr>
            <a:xfrm>
              <a:off x="872798" y="0"/>
              <a:ext cx="160534" cy="142556"/>
            </a:xfrm>
            <a:custGeom>
              <a:rect b="b" l="l" r="r" t="t"/>
              <a:pathLst>
                <a:path extrusionOk="0" h="331526" w="373336">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23"/>
            <p:cNvSpPr/>
            <p:nvPr/>
          </p:nvSpPr>
          <p:spPr>
            <a:xfrm>
              <a:off x="1019887" y="117627"/>
              <a:ext cx="72983" cy="73218"/>
            </a:xfrm>
            <a:custGeom>
              <a:rect b="b" l="l" r="r" t="t"/>
              <a:pathLst>
                <a:path extrusionOk="0" h="170275" w="169729">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23"/>
            <p:cNvSpPr/>
            <p:nvPr/>
          </p:nvSpPr>
          <p:spPr>
            <a:xfrm>
              <a:off x="613745" y="396271"/>
              <a:ext cx="481225" cy="463494"/>
            </a:xfrm>
            <a:custGeom>
              <a:rect b="b" l="l" r="r" t="t"/>
              <a:pathLst>
                <a:path extrusionOk="0" h="1077892" w="1119129">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23"/>
            <p:cNvSpPr/>
            <p:nvPr/>
          </p:nvSpPr>
          <p:spPr>
            <a:xfrm>
              <a:off x="1012409" y="854477"/>
              <a:ext cx="81470" cy="78536"/>
            </a:xfrm>
            <a:custGeom>
              <a:rect b="b" l="l" r="r" t="t"/>
              <a:pathLst>
                <a:path extrusionOk="0" h="182642" w="189466">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23"/>
            <p:cNvSpPr/>
            <p:nvPr/>
          </p:nvSpPr>
          <p:spPr>
            <a:xfrm>
              <a:off x="1081360" y="790702"/>
              <a:ext cx="40781" cy="39267"/>
            </a:xfrm>
            <a:custGeom>
              <a:rect b="b" l="l" r="r" t="t"/>
              <a:pathLst>
                <a:path extrusionOk="0" h="91318" w="94839">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23"/>
            <p:cNvSpPr/>
            <p:nvPr/>
          </p:nvSpPr>
          <p:spPr>
            <a:xfrm>
              <a:off x="0" y="4534168"/>
              <a:ext cx="537284" cy="617461"/>
            </a:xfrm>
            <a:custGeom>
              <a:rect b="b" l="l" r="r" t="t"/>
              <a:pathLst>
                <a:path extrusionOk="0" h="1193161" w="103823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3"/>
            <p:cNvSpPr/>
            <p:nvPr/>
          </p:nvSpPr>
          <p:spPr>
            <a:xfrm>
              <a:off x="0" y="4137233"/>
              <a:ext cx="552912" cy="597004"/>
            </a:xfrm>
            <a:custGeom>
              <a:rect b="b" l="l" r="r" t="t"/>
              <a:pathLst>
                <a:path extrusionOk="0" h="1153631" w="1068429">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3"/>
            <p:cNvSpPr/>
            <p:nvPr/>
          </p:nvSpPr>
          <p:spPr>
            <a:xfrm>
              <a:off x="98370" y="1552192"/>
              <a:ext cx="305940" cy="294713"/>
            </a:xfrm>
            <a:custGeom>
              <a:rect b="b" l="l" r="r" t="t"/>
              <a:pathLst>
                <a:path extrusionOk="0" h="685378" w="711488">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23"/>
            <p:cNvSpPr/>
            <p:nvPr/>
          </p:nvSpPr>
          <p:spPr>
            <a:xfrm>
              <a:off x="8952853" y="916299"/>
              <a:ext cx="141267" cy="134711"/>
            </a:xfrm>
            <a:custGeom>
              <a:rect b="b" l="l" r="r" t="t"/>
              <a:pathLst>
                <a:path extrusionOk="0" h="266755" w="279737">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23"/>
            <p:cNvSpPr/>
            <p:nvPr/>
          </p:nvSpPr>
          <p:spPr>
            <a:xfrm>
              <a:off x="8383926" y="593893"/>
              <a:ext cx="85607" cy="81645"/>
            </a:xfrm>
            <a:custGeom>
              <a:rect b="b" l="l" r="r" t="t"/>
              <a:pathLst>
                <a:path extrusionOk="0" h="161673" w="169519">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23"/>
            <p:cNvSpPr/>
            <p:nvPr/>
          </p:nvSpPr>
          <p:spPr>
            <a:xfrm>
              <a:off x="0" y="792498"/>
              <a:ext cx="613160" cy="907631"/>
            </a:xfrm>
            <a:custGeom>
              <a:rect b="b" l="l" r="r" t="t"/>
              <a:pathLst>
                <a:path extrusionOk="0" h="2110769" w="1425953">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23"/>
            <p:cNvSpPr/>
            <p:nvPr/>
          </p:nvSpPr>
          <p:spPr>
            <a:xfrm>
              <a:off x="608531" y="4607869"/>
              <a:ext cx="144771" cy="138105"/>
            </a:xfrm>
            <a:custGeom>
              <a:rect b="b" l="l" r="r" t="t"/>
              <a:pathLst>
                <a:path extrusionOk="0" h="266869" w="279751">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2" name="Google Shape;332;p23"/>
          <p:cNvSpPr txBox="1"/>
          <p:nvPr>
            <p:ph idx="2" type="sldNum"/>
          </p:nvPr>
        </p:nvSpPr>
        <p:spPr>
          <a:xfrm>
            <a:off x="8480584" y="4749851"/>
            <a:ext cx="548700" cy="393600"/>
          </a:xfrm>
          <a:prstGeom prst="rect">
            <a:avLst/>
          </a:prstGeom>
        </p:spPr>
        <p:txBody>
          <a:bodyPr anchorCtr="0" anchor="ctr" bIns="0" lIns="0" spcFirstLastPara="1" rIns="0" wrap="square" tIns="0">
            <a:noAutofit/>
          </a:bodyPr>
          <a:lstStyle>
            <a:lvl1pPr lvl="0" rtl="0" algn="r">
              <a:buNone/>
              <a:defRPr sz="1200">
                <a:solidFill>
                  <a:schemeClr val="lt1"/>
                </a:solidFill>
                <a:latin typeface="Red Hat Text"/>
                <a:ea typeface="Red Hat Text"/>
                <a:cs typeface="Red Hat Text"/>
                <a:sym typeface="Red Hat Text"/>
              </a:defRPr>
            </a:lvl1pPr>
            <a:lvl2pPr lvl="1" rtl="0" algn="r">
              <a:buNone/>
              <a:defRPr sz="1200">
                <a:solidFill>
                  <a:schemeClr val="lt1"/>
                </a:solidFill>
                <a:latin typeface="Red Hat Text"/>
                <a:ea typeface="Red Hat Text"/>
                <a:cs typeface="Red Hat Text"/>
                <a:sym typeface="Red Hat Text"/>
              </a:defRPr>
            </a:lvl2pPr>
            <a:lvl3pPr lvl="2" rtl="0" algn="r">
              <a:buNone/>
              <a:defRPr sz="1200">
                <a:solidFill>
                  <a:schemeClr val="lt1"/>
                </a:solidFill>
                <a:latin typeface="Red Hat Text"/>
                <a:ea typeface="Red Hat Text"/>
                <a:cs typeface="Red Hat Text"/>
                <a:sym typeface="Red Hat Text"/>
              </a:defRPr>
            </a:lvl3pPr>
            <a:lvl4pPr lvl="3" rtl="0" algn="r">
              <a:buNone/>
              <a:defRPr sz="1200">
                <a:solidFill>
                  <a:schemeClr val="lt1"/>
                </a:solidFill>
                <a:latin typeface="Red Hat Text"/>
                <a:ea typeface="Red Hat Text"/>
                <a:cs typeface="Red Hat Text"/>
                <a:sym typeface="Red Hat Text"/>
              </a:defRPr>
            </a:lvl4pPr>
            <a:lvl5pPr lvl="4" rtl="0" algn="r">
              <a:buNone/>
              <a:defRPr sz="1200">
                <a:solidFill>
                  <a:schemeClr val="lt1"/>
                </a:solidFill>
                <a:latin typeface="Red Hat Text"/>
                <a:ea typeface="Red Hat Text"/>
                <a:cs typeface="Red Hat Text"/>
                <a:sym typeface="Red Hat Text"/>
              </a:defRPr>
            </a:lvl5pPr>
            <a:lvl6pPr lvl="5" rtl="0" algn="r">
              <a:buNone/>
              <a:defRPr sz="1200">
                <a:solidFill>
                  <a:schemeClr val="lt1"/>
                </a:solidFill>
                <a:latin typeface="Red Hat Text"/>
                <a:ea typeface="Red Hat Text"/>
                <a:cs typeface="Red Hat Text"/>
                <a:sym typeface="Red Hat Text"/>
              </a:defRPr>
            </a:lvl6pPr>
            <a:lvl7pPr lvl="6" rtl="0" algn="r">
              <a:buNone/>
              <a:defRPr sz="1200">
                <a:solidFill>
                  <a:schemeClr val="lt1"/>
                </a:solidFill>
                <a:latin typeface="Red Hat Text"/>
                <a:ea typeface="Red Hat Text"/>
                <a:cs typeface="Red Hat Text"/>
                <a:sym typeface="Red Hat Text"/>
              </a:defRPr>
            </a:lvl7pPr>
            <a:lvl8pPr lvl="7" rtl="0" algn="r">
              <a:buNone/>
              <a:defRPr sz="1200">
                <a:solidFill>
                  <a:schemeClr val="lt1"/>
                </a:solidFill>
                <a:latin typeface="Red Hat Text"/>
                <a:ea typeface="Red Hat Text"/>
                <a:cs typeface="Red Hat Text"/>
                <a:sym typeface="Red Hat Text"/>
              </a:defRPr>
            </a:lvl8pPr>
            <a:lvl9pPr lvl="8" rtl="0" algn="r">
              <a:buNone/>
              <a:defRPr sz="1200">
                <a:solidFill>
                  <a:schemeClr val="lt1"/>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3" name="Shape 333"/>
        <p:cNvGrpSpPr/>
        <p:nvPr/>
      </p:nvGrpSpPr>
      <p:grpSpPr>
        <a:xfrm>
          <a:off x="0" y="0"/>
          <a:ext cx="0" cy="0"/>
          <a:chOff x="0" y="0"/>
          <a:chExt cx="0" cy="0"/>
        </a:xfrm>
      </p:grpSpPr>
      <p:grpSp>
        <p:nvGrpSpPr>
          <p:cNvPr id="334" name="Google Shape;334;p24"/>
          <p:cNvGrpSpPr/>
          <p:nvPr/>
        </p:nvGrpSpPr>
        <p:grpSpPr>
          <a:xfrm>
            <a:off x="0" y="0"/>
            <a:ext cx="9158630" cy="5151729"/>
            <a:chOff x="0" y="0"/>
            <a:chExt cx="12192000" cy="6857999"/>
          </a:xfrm>
        </p:grpSpPr>
        <p:sp>
          <p:nvSpPr>
            <p:cNvPr id="335" name="Google Shape;335;p24"/>
            <p:cNvSpPr/>
            <p:nvPr/>
          </p:nvSpPr>
          <p:spPr>
            <a:xfrm>
              <a:off x="0" y="0"/>
              <a:ext cx="2159540" cy="3253090"/>
            </a:xfrm>
            <a:custGeom>
              <a:rect b="b" l="l" r="r" t="t"/>
              <a:pathLst>
                <a:path extrusionOk="0" h="3253090" w="215954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4"/>
            <p:cNvSpPr/>
            <p:nvPr/>
          </p:nvSpPr>
          <p:spPr>
            <a:xfrm>
              <a:off x="11337681" y="105918"/>
              <a:ext cx="854318" cy="1629473"/>
            </a:xfrm>
            <a:custGeom>
              <a:rect b="b" l="l" r="r" t="t"/>
              <a:pathLst>
                <a:path extrusionOk="0" h="1629473" w="854318">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24"/>
            <p:cNvSpPr/>
            <p:nvPr/>
          </p:nvSpPr>
          <p:spPr>
            <a:xfrm>
              <a:off x="9622028" y="4708770"/>
              <a:ext cx="2569971" cy="2149229"/>
            </a:xfrm>
            <a:custGeom>
              <a:rect b="b" l="l" r="r" t="t"/>
              <a:pathLst>
                <a:path extrusionOk="0" h="2149229" w="2569971">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4"/>
            <p:cNvSpPr/>
            <p:nvPr/>
          </p:nvSpPr>
          <p:spPr>
            <a:xfrm>
              <a:off x="305263" y="0"/>
              <a:ext cx="1446400" cy="968569"/>
            </a:xfrm>
            <a:custGeom>
              <a:rect b="b" l="l" r="r" t="t"/>
              <a:pathLst>
                <a:path extrusionOk="0" h="968569" w="144640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4"/>
            <p:cNvSpPr/>
            <p:nvPr/>
          </p:nvSpPr>
          <p:spPr>
            <a:xfrm>
              <a:off x="181668" y="773563"/>
              <a:ext cx="301359" cy="302398"/>
            </a:xfrm>
            <a:custGeom>
              <a:rect b="b" l="l" r="r" t="t"/>
              <a:pathLst>
                <a:path extrusionOk="0" h="302398" w="301359">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4"/>
            <p:cNvSpPr/>
            <p:nvPr/>
          </p:nvSpPr>
          <p:spPr>
            <a:xfrm>
              <a:off x="10871839" y="986555"/>
              <a:ext cx="928947" cy="932303"/>
            </a:xfrm>
            <a:custGeom>
              <a:rect b="b" l="l" r="r" t="t"/>
              <a:pathLst>
                <a:path extrusionOk="0" h="932303" w="928947">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4"/>
            <p:cNvSpPr/>
            <p:nvPr/>
          </p:nvSpPr>
          <p:spPr>
            <a:xfrm>
              <a:off x="2028065" y="0"/>
              <a:ext cx="373336" cy="331526"/>
            </a:xfrm>
            <a:custGeom>
              <a:rect b="b" l="l" r="r" t="t"/>
              <a:pathLst>
                <a:path extrusionOk="0" h="331526" w="373336">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24"/>
            <p:cNvSpPr/>
            <p:nvPr/>
          </p:nvSpPr>
          <p:spPr>
            <a:xfrm>
              <a:off x="2369848" y="273325"/>
              <a:ext cx="169729" cy="170275"/>
            </a:xfrm>
            <a:custGeom>
              <a:rect b="b" l="l" r="r" t="t"/>
              <a:pathLst>
                <a:path extrusionOk="0" h="170275" w="169729">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24"/>
            <p:cNvSpPr/>
            <p:nvPr/>
          </p:nvSpPr>
          <p:spPr>
            <a:xfrm>
              <a:off x="9052624" y="6351471"/>
              <a:ext cx="779104" cy="506528"/>
            </a:xfrm>
            <a:custGeom>
              <a:rect b="b" l="l" r="r" t="t"/>
              <a:pathLst>
                <a:path extrusionOk="0" h="506528" w="779104">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4"/>
            <p:cNvSpPr/>
            <p:nvPr/>
          </p:nvSpPr>
          <p:spPr>
            <a:xfrm>
              <a:off x="1426120" y="920796"/>
              <a:ext cx="1119129" cy="1077892"/>
            </a:xfrm>
            <a:custGeom>
              <a:rect b="b" l="l" r="r" t="t"/>
              <a:pathLst>
                <a:path extrusionOk="0" h="1077892" w="1119129">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24"/>
            <p:cNvSpPr/>
            <p:nvPr/>
          </p:nvSpPr>
          <p:spPr>
            <a:xfrm>
              <a:off x="11160703" y="4866386"/>
              <a:ext cx="577036" cy="555898"/>
            </a:xfrm>
            <a:custGeom>
              <a:rect b="b" l="l" r="r" t="t"/>
              <a:pathLst>
                <a:path extrusionOk="0" h="555898" w="577036">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24"/>
            <p:cNvSpPr/>
            <p:nvPr/>
          </p:nvSpPr>
          <p:spPr>
            <a:xfrm>
              <a:off x="2352471" y="1985504"/>
              <a:ext cx="189466" cy="182642"/>
            </a:xfrm>
            <a:custGeom>
              <a:rect b="b" l="l" r="r" t="t"/>
              <a:pathLst>
                <a:path extrusionOk="0" h="182642" w="189466">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24"/>
            <p:cNvSpPr/>
            <p:nvPr/>
          </p:nvSpPr>
          <p:spPr>
            <a:xfrm>
              <a:off x="11524180" y="5443206"/>
              <a:ext cx="189464" cy="182642"/>
            </a:xfrm>
            <a:custGeom>
              <a:rect b="b" l="l" r="r" t="t"/>
              <a:pathLst>
                <a:path extrusionOk="0" h="182642" w="189464">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24"/>
            <p:cNvSpPr/>
            <p:nvPr/>
          </p:nvSpPr>
          <p:spPr>
            <a:xfrm>
              <a:off x="2512688" y="1837315"/>
              <a:ext cx="94839" cy="91318"/>
            </a:xfrm>
            <a:custGeom>
              <a:rect b="b" l="l" r="r" t="t"/>
              <a:pathLst>
                <a:path extrusionOk="0" h="91318" w="94839">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24"/>
            <p:cNvSpPr/>
            <p:nvPr/>
          </p:nvSpPr>
          <p:spPr>
            <a:xfrm>
              <a:off x="11074663" y="5899581"/>
              <a:ext cx="189465" cy="182642"/>
            </a:xfrm>
            <a:custGeom>
              <a:rect b="b" l="l" r="r" t="t"/>
              <a:pathLst>
                <a:path extrusionOk="0" h="182642" w="189465">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24"/>
            <p:cNvSpPr/>
            <p:nvPr/>
          </p:nvSpPr>
          <p:spPr>
            <a:xfrm>
              <a:off x="11669025" y="2982853"/>
              <a:ext cx="522974" cy="555794"/>
            </a:xfrm>
            <a:custGeom>
              <a:rect b="b" l="l" r="r" t="t"/>
              <a:pathLst>
                <a:path extrusionOk="0" h="555794" w="522974">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24"/>
            <p:cNvSpPr/>
            <p:nvPr/>
          </p:nvSpPr>
          <p:spPr>
            <a:xfrm>
              <a:off x="0" y="5664838"/>
              <a:ext cx="1038230" cy="1193161"/>
            </a:xfrm>
            <a:custGeom>
              <a:rect b="b" l="l" r="r" t="t"/>
              <a:pathLst>
                <a:path extrusionOk="0" h="1193161" w="103823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24"/>
            <p:cNvSpPr/>
            <p:nvPr/>
          </p:nvSpPr>
          <p:spPr>
            <a:xfrm>
              <a:off x="0" y="4897936"/>
              <a:ext cx="1068429" cy="1153631"/>
            </a:xfrm>
            <a:custGeom>
              <a:rect b="b" l="l" r="r" t="t"/>
              <a:pathLst>
                <a:path extrusionOk="0" h="1153631" w="1068429">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24"/>
            <p:cNvSpPr/>
            <p:nvPr/>
          </p:nvSpPr>
          <p:spPr>
            <a:xfrm>
              <a:off x="10547338" y="2583702"/>
              <a:ext cx="866003" cy="834312"/>
            </a:xfrm>
            <a:custGeom>
              <a:rect b="b" l="l" r="r" t="t"/>
              <a:pathLst>
                <a:path extrusionOk="0" h="834312" w="866003">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24"/>
            <p:cNvSpPr/>
            <p:nvPr/>
          </p:nvSpPr>
          <p:spPr>
            <a:xfrm>
              <a:off x="9622038" y="3540800"/>
              <a:ext cx="2228612" cy="2416024"/>
            </a:xfrm>
            <a:custGeom>
              <a:rect b="b" l="l" r="r" t="t"/>
              <a:pathLst>
                <a:path extrusionOk="0" h="2834046" w="2614208">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4"/>
            <p:cNvSpPr/>
            <p:nvPr/>
          </p:nvSpPr>
          <p:spPr>
            <a:xfrm>
              <a:off x="228577" y="3606751"/>
              <a:ext cx="711488" cy="685378"/>
            </a:xfrm>
            <a:custGeom>
              <a:rect b="b" l="l" r="r" t="t"/>
              <a:pathLst>
                <a:path extrusionOk="0" h="685378" w="711488">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24"/>
            <p:cNvSpPr/>
            <p:nvPr/>
          </p:nvSpPr>
          <p:spPr>
            <a:xfrm>
              <a:off x="11245850" y="5946076"/>
              <a:ext cx="946150" cy="911923"/>
            </a:xfrm>
            <a:custGeom>
              <a:rect b="b" l="l" r="r" t="t"/>
              <a:pathLst>
                <a:path extrusionOk="0" h="911923" w="94615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24"/>
            <p:cNvSpPr/>
            <p:nvPr/>
          </p:nvSpPr>
          <p:spPr>
            <a:xfrm>
              <a:off x="11785200" y="1760054"/>
              <a:ext cx="279737" cy="266755"/>
            </a:xfrm>
            <a:custGeom>
              <a:rect b="b" l="l" r="r" t="t"/>
              <a:pathLst>
                <a:path extrusionOk="0" h="266755" w="279737">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24"/>
            <p:cNvSpPr/>
            <p:nvPr/>
          </p:nvSpPr>
          <p:spPr>
            <a:xfrm>
              <a:off x="10660470" y="1122685"/>
              <a:ext cx="169519" cy="161673"/>
            </a:xfrm>
            <a:custGeom>
              <a:rect b="b" l="l" r="r" t="t"/>
              <a:pathLst>
                <a:path extrusionOk="0" h="161673" w="169519">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24"/>
            <p:cNvSpPr/>
            <p:nvPr/>
          </p:nvSpPr>
          <p:spPr>
            <a:xfrm>
              <a:off x="0" y="1841488"/>
              <a:ext cx="1425953" cy="2110769"/>
            </a:xfrm>
            <a:custGeom>
              <a:rect b="b" l="l" r="r" t="t"/>
              <a:pathLst>
                <a:path extrusionOk="0" h="2110769" w="1425953">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24"/>
            <p:cNvSpPr/>
            <p:nvPr/>
          </p:nvSpPr>
          <p:spPr>
            <a:xfrm>
              <a:off x="1175721" y="5807234"/>
              <a:ext cx="279751" cy="266869"/>
            </a:xfrm>
            <a:custGeom>
              <a:rect b="b" l="l" r="r" t="t"/>
              <a:pathLst>
                <a:path extrusionOk="0" h="266869" w="279751">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1" name="Google Shape;361;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background">
  <p:cSld name="BLANK_1">
    <p:bg>
      <p:bgPr>
        <a:solidFill>
          <a:schemeClr val="accent3"/>
        </a:solidFill>
      </p:bgPr>
    </p:bg>
    <p:spTree>
      <p:nvGrpSpPr>
        <p:cNvPr id="362" name="Shape 362"/>
        <p:cNvGrpSpPr/>
        <p:nvPr/>
      </p:nvGrpSpPr>
      <p:grpSpPr>
        <a:xfrm>
          <a:off x="0" y="0"/>
          <a:ext cx="0" cy="0"/>
          <a:chOff x="0" y="0"/>
          <a:chExt cx="0" cy="0"/>
        </a:xfrm>
      </p:grpSpPr>
      <p:grpSp>
        <p:nvGrpSpPr>
          <p:cNvPr id="363" name="Google Shape;363;p25"/>
          <p:cNvGrpSpPr/>
          <p:nvPr/>
        </p:nvGrpSpPr>
        <p:grpSpPr>
          <a:xfrm>
            <a:off x="2385" y="2386"/>
            <a:ext cx="9146643" cy="5143181"/>
            <a:chOff x="3175" y="3175"/>
            <a:chExt cx="12185776" cy="6852093"/>
          </a:xfrm>
        </p:grpSpPr>
        <p:sp>
          <p:nvSpPr>
            <p:cNvPr id="364" name="Google Shape;364;p25"/>
            <p:cNvSpPr/>
            <p:nvPr/>
          </p:nvSpPr>
          <p:spPr>
            <a:xfrm>
              <a:off x="11340814" y="109410"/>
              <a:ext cx="848010" cy="1622615"/>
            </a:xfrm>
            <a:custGeom>
              <a:rect b="b" l="l" r="r" t="t"/>
              <a:pathLst>
                <a:path extrusionOk="0" h="1622615" w="848010">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25"/>
            <p:cNvSpPr/>
            <p:nvPr/>
          </p:nvSpPr>
          <p:spPr>
            <a:xfrm>
              <a:off x="10874301" y="990155"/>
              <a:ext cx="922938" cy="925576"/>
            </a:xfrm>
            <a:custGeom>
              <a:rect b="b" l="l" r="r" t="t"/>
              <a:pathLst>
                <a:path extrusionOk="0" h="925576" w="922938">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25"/>
            <p:cNvSpPr/>
            <p:nvPr/>
          </p:nvSpPr>
          <p:spPr>
            <a:xfrm>
              <a:off x="9813163" y="4711890"/>
              <a:ext cx="2375661" cy="2142934"/>
            </a:xfrm>
            <a:custGeom>
              <a:rect b="b" l="l" r="r" t="t"/>
              <a:pathLst>
                <a:path extrusionOk="0" h="2142934" w="2375661">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25"/>
            <p:cNvSpPr/>
            <p:nvPr/>
          </p:nvSpPr>
          <p:spPr>
            <a:xfrm>
              <a:off x="11077757" y="5902769"/>
              <a:ext cx="183129" cy="176276"/>
            </a:xfrm>
            <a:custGeom>
              <a:rect b="b" l="l" r="r" t="t"/>
              <a:pathLst>
                <a:path extrusionOk="0" h="176276" w="183129">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5"/>
            <p:cNvSpPr/>
            <p:nvPr/>
          </p:nvSpPr>
          <p:spPr>
            <a:xfrm>
              <a:off x="11672262" y="2985960"/>
              <a:ext cx="516689" cy="549529"/>
            </a:xfrm>
            <a:custGeom>
              <a:rect b="b" l="l" r="r" t="t"/>
              <a:pathLst>
                <a:path extrusionOk="0" h="549529" w="516689">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25"/>
            <p:cNvSpPr/>
            <p:nvPr/>
          </p:nvSpPr>
          <p:spPr>
            <a:xfrm>
              <a:off x="10550466" y="2586863"/>
              <a:ext cx="859831" cy="722757"/>
            </a:xfrm>
            <a:custGeom>
              <a:rect b="b" l="l" r="r" t="t"/>
              <a:pathLst>
                <a:path extrusionOk="0" h="722757" w="859831">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25"/>
            <p:cNvSpPr/>
            <p:nvPr/>
          </p:nvSpPr>
          <p:spPr>
            <a:xfrm>
              <a:off x="11788393" y="1763128"/>
              <a:ext cx="273276" cy="260553"/>
            </a:xfrm>
            <a:custGeom>
              <a:rect b="b" l="l" r="r" t="t"/>
              <a:pathLst>
                <a:path extrusionOk="0" h="260553" w="273276">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25"/>
            <p:cNvSpPr/>
            <p:nvPr/>
          </p:nvSpPr>
          <p:spPr>
            <a:xfrm>
              <a:off x="10663692" y="1125849"/>
              <a:ext cx="162747" cy="155355"/>
            </a:xfrm>
            <a:custGeom>
              <a:rect b="b" l="l" r="r" t="t"/>
              <a:pathLst>
                <a:path extrusionOk="0" h="155355" w="162747">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25"/>
            <p:cNvSpPr/>
            <p:nvPr/>
          </p:nvSpPr>
          <p:spPr>
            <a:xfrm>
              <a:off x="9242388" y="3239770"/>
              <a:ext cx="2607895" cy="2827210"/>
            </a:xfrm>
            <a:custGeom>
              <a:rect b="b" l="l" r="r" t="t"/>
              <a:pathLst>
                <a:path extrusionOk="0" h="2827210" w="2607895">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25"/>
            <p:cNvSpPr/>
            <p:nvPr/>
          </p:nvSpPr>
          <p:spPr>
            <a:xfrm>
              <a:off x="11249025" y="5949505"/>
              <a:ext cx="939800" cy="905319"/>
            </a:xfrm>
            <a:custGeom>
              <a:rect b="b" l="l" r="r" t="t"/>
              <a:pathLst>
                <a:path extrusionOk="0" h="905319" w="939800">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25"/>
            <p:cNvSpPr/>
            <p:nvPr/>
          </p:nvSpPr>
          <p:spPr>
            <a:xfrm>
              <a:off x="9055701" y="6354953"/>
              <a:ext cx="772367" cy="500315"/>
            </a:xfrm>
            <a:custGeom>
              <a:rect b="b" l="l" r="r" t="t"/>
              <a:pathLst>
                <a:path extrusionOk="0" h="500315" w="772367">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25"/>
            <p:cNvSpPr/>
            <p:nvPr/>
          </p:nvSpPr>
          <p:spPr>
            <a:xfrm>
              <a:off x="3175" y="3175"/>
              <a:ext cx="2097785" cy="2906966"/>
            </a:xfrm>
            <a:custGeom>
              <a:rect b="b" l="l" r="r" t="t"/>
              <a:pathLst>
                <a:path extrusionOk="0" h="2906966" w="2097785">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25"/>
            <p:cNvSpPr/>
            <p:nvPr/>
          </p:nvSpPr>
          <p:spPr>
            <a:xfrm>
              <a:off x="308614" y="3175"/>
              <a:ext cx="1439922" cy="962215"/>
            </a:xfrm>
            <a:custGeom>
              <a:rect b="b" l="l" r="r" t="t"/>
              <a:pathLst>
                <a:path extrusionOk="0" h="962215" w="1439922">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25"/>
            <p:cNvSpPr/>
            <p:nvPr/>
          </p:nvSpPr>
          <p:spPr>
            <a:xfrm>
              <a:off x="2031045" y="3175"/>
              <a:ext cx="367163" cy="325183"/>
            </a:xfrm>
            <a:custGeom>
              <a:rect b="b" l="l" r="r" t="t"/>
              <a:pathLst>
                <a:path extrusionOk="0" h="325183" w="367163">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25"/>
            <p:cNvSpPr/>
            <p:nvPr/>
          </p:nvSpPr>
          <p:spPr>
            <a:xfrm>
              <a:off x="2373089" y="276225"/>
              <a:ext cx="163494" cy="164147"/>
            </a:xfrm>
            <a:custGeom>
              <a:rect b="b" l="l" r="r" t="t"/>
              <a:pathLst>
                <a:path extrusionOk="0" h="164147" w="163494">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25"/>
            <p:cNvSpPr/>
            <p:nvPr/>
          </p:nvSpPr>
          <p:spPr>
            <a:xfrm>
              <a:off x="2355649" y="1988883"/>
              <a:ext cx="183140" cy="176276"/>
            </a:xfrm>
            <a:custGeom>
              <a:rect b="b" l="l" r="r" t="t"/>
              <a:pathLst>
                <a:path extrusionOk="0" h="176276" w="183140">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25"/>
            <p:cNvSpPr/>
            <p:nvPr/>
          </p:nvSpPr>
          <p:spPr>
            <a:xfrm>
              <a:off x="2515771" y="1840229"/>
              <a:ext cx="88404" cy="84899"/>
            </a:xfrm>
            <a:custGeom>
              <a:rect b="b" l="l" r="r" t="t"/>
              <a:pathLst>
                <a:path extrusionOk="0" h="84899" w="88404">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25"/>
            <p:cNvSpPr/>
            <p:nvPr/>
          </p:nvSpPr>
          <p:spPr>
            <a:xfrm>
              <a:off x="3175" y="5854001"/>
              <a:ext cx="1031722" cy="1000823"/>
            </a:xfrm>
            <a:custGeom>
              <a:rect b="b" l="l" r="r" t="t"/>
              <a:pathLst>
                <a:path extrusionOk="0" h="1000823" w="1031722">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25"/>
            <p:cNvSpPr/>
            <p:nvPr/>
          </p:nvSpPr>
          <p:spPr>
            <a:xfrm>
              <a:off x="3175" y="4901438"/>
              <a:ext cx="1062141" cy="1146936"/>
            </a:xfrm>
            <a:custGeom>
              <a:rect b="b" l="l" r="r" t="t"/>
              <a:pathLst>
                <a:path extrusionOk="0" h="1146936" w="1062141">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25"/>
            <p:cNvSpPr/>
            <p:nvPr/>
          </p:nvSpPr>
          <p:spPr>
            <a:xfrm>
              <a:off x="232346" y="3622484"/>
              <a:ext cx="704594" cy="666750"/>
            </a:xfrm>
            <a:custGeom>
              <a:rect b="b" l="l" r="r" t="t"/>
              <a:pathLst>
                <a:path extrusionOk="0" h="666750" w="704594">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25"/>
            <p:cNvSpPr/>
            <p:nvPr/>
          </p:nvSpPr>
          <p:spPr>
            <a:xfrm>
              <a:off x="1429225" y="923925"/>
              <a:ext cx="1113147" cy="1071752"/>
            </a:xfrm>
            <a:custGeom>
              <a:rect b="b" l="l" r="r" t="t"/>
              <a:pathLst>
                <a:path extrusionOk="0" h="1071752" w="1113147">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25"/>
            <p:cNvSpPr/>
            <p:nvPr/>
          </p:nvSpPr>
          <p:spPr>
            <a:xfrm>
              <a:off x="3175" y="1844675"/>
              <a:ext cx="1419722" cy="2104390"/>
            </a:xfrm>
            <a:custGeom>
              <a:rect b="b" l="l" r="r" t="t"/>
              <a:pathLst>
                <a:path extrusionOk="0" h="2104390" w="1419722">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134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25"/>
            <p:cNvSpPr/>
            <p:nvPr/>
          </p:nvSpPr>
          <p:spPr>
            <a:xfrm>
              <a:off x="1178940" y="5810426"/>
              <a:ext cx="273352" cy="260490"/>
            </a:xfrm>
            <a:custGeom>
              <a:rect b="b" l="l" r="r" t="t"/>
              <a:pathLst>
                <a:path extrusionOk="0" h="260490" w="273352">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7" name="Google Shape;387;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2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03" name="Shape 103"/>
        <p:cNvGrpSpPr/>
        <p:nvPr/>
      </p:nvGrpSpPr>
      <p:grpSpPr>
        <a:xfrm>
          <a:off x="0" y="0"/>
          <a:ext cx="0" cy="0"/>
          <a:chOff x="0" y="0"/>
          <a:chExt cx="0" cy="0"/>
        </a:xfrm>
      </p:grpSpPr>
      <p:sp>
        <p:nvSpPr>
          <p:cNvPr id="104" name="Google Shape;104;p15"/>
          <p:cNvSpPr txBox="1"/>
          <p:nvPr>
            <p:ph type="title"/>
          </p:nvPr>
        </p:nvSpPr>
        <p:spPr>
          <a:xfrm>
            <a:off x="611400" y="369925"/>
            <a:ext cx="5889900" cy="6411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3"/>
              </a:buClr>
              <a:buSzPts val="2800"/>
              <a:buFont typeface="Zilla Slab"/>
              <a:buNone/>
              <a:defRPr b="1" sz="2800">
                <a:solidFill>
                  <a:schemeClr val="accent3"/>
                </a:solidFill>
                <a:latin typeface="Zilla Slab"/>
                <a:ea typeface="Zilla Slab"/>
                <a:cs typeface="Zilla Slab"/>
                <a:sym typeface="Zilla Slab"/>
              </a:defRPr>
            </a:lvl1pPr>
            <a:lvl2pPr lvl="1" rtl="0">
              <a:lnSpc>
                <a:spcPct val="90000"/>
              </a:lnSpc>
              <a:spcBef>
                <a:spcPts val="0"/>
              </a:spcBef>
              <a:spcAft>
                <a:spcPts val="0"/>
              </a:spcAft>
              <a:buClr>
                <a:schemeClr val="accent3"/>
              </a:buClr>
              <a:buSzPts val="2800"/>
              <a:buFont typeface="Zilla Slab"/>
              <a:buNone/>
              <a:defRPr b="1" sz="2800">
                <a:solidFill>
                  <a:schemeClr val="accent3"/>
                </a:solidFill>
                <a:latin typeface="Zilla Slab"/>
                <a:ea typeface="Zilla Slab"/>
                <a:cs typeface="Zilla Slab"/>
                <a:sym typeface="Zilla Slab"/>
              </a:defRPr>
            </a:lvl2pPr>
            <a:lvl3pPr lvl="2" rtl="0">
              <a:lnSpc>
                <a:spcPct val="90000"/>
              </a:lnSpc>
              <a:spcBef>
                <a:spcPts val="0"/>
              </a:spcBef>
              <a:spcAft>
                <a:spcPts val="0"/>
              </a:spcAft>
              <a:buClr>
                <a:schemeClr val="accent3"/>
              </a:buClr>
              <a:buSzPts val="2800"/>
              <a:buFont typeface="Zilla Slab"/>
              <a:buNone/>
              <a:defRPr b="1" sz="2800">
                <a:solidFill>
                  <a:schemeClr val="accent3"/>
                </a:solidFill>
                <a:latin typeface="Zilla Slab"/>
                <a:ea typeface="Zilla Slab"/>
                <a:cs typeface="Zilla Slab"/>
                <a:sym typeface="Zilla Slab"/>
              </a:defRPr>
            </a:lvl3pPr>
            <a:lvl4pPr lvl="3" rtl="0">
              <a:lnSpc>
                <a:spcPct val="90000"/>
              </a:lnSpc>
              <a:spcBef>
                <a:spcPts val="0"/>
              </a:spcBef>
              <a:spcAft>
                <a:spcPts val="0"/>
              </a:spcAft>
              <a:buClr>
                <a:schemeClr val="accent3"/>
              </a:buClr>
              <a:buSzPts val="2800"/>
              <a:buFont typeface="Zilla Slab"/>
              <a:buNone/>
              <a:defRPr b="1" sz="2800">
                <a:solidFill>
                  <a:schemeClr val="accent3"/>
                </a:solidFill>
                <a:latin typeface="Zilla Slab"/>
                <a:ea typeface="Zilla Slab"/>
                <a:cs typeface="Zilla Slab"/>
                <a:sym typeface="Zilla Slab"/>
              </a:defRPr>
            </a:lvl4pPr>
            <a:lvl5pPr lvl="4" rtl="0">
              <a:lnSpc>
                <a:spcPct val="90000"/>
              </a:lnSpc>
              <a:spcBef>
                <a:spcPts val="0"/>
              </a:spcBef>
              <a:spcAft>
                <a:spcPts val="0"/>
              </a:spcAft>
              <a:buClr>
                <a:schemeClr val="accent3"/>
              </a:buClr>
              <a:buSzPts val="2800"/>
              <a:buFont typeface="Zilla Slab"/>
              <a:buNone/>
              <a:defRPr b="1" sz="2800">
                <a:solidFill>
                  <a:schemeClr val="accent3"/>
                </a:solidFill>
                <a:latin typeface="Zilla Slab"/>
                <a:ea typeface="Zilla Slab"/>
                <a:cs typeface="Zilla Slab"/>
                <a:sym typeface="Zilla Slab"/>
              </a:defRPr>
            </a:lvl5pPr>
            <a:lvl6pPr lvl="5" rtl="0">
              <a:lnSpc>
                <a:spcPct val="90000"/>
              </a:lnSpc>
              <a:spcBef>
                <a:spcPts val="0"/>
              </a:spcBef>
              <a:spcAft>
                <a:spcPts val="0"/>
              </a:spcAft>
              <a:buClr>
                <a:schemeClr val="accent3"/>
              </a:buClr>
              <a:buSzPts val="2800"/>
              <a:buFont typeface="Zilla Slab"/>
              <a:buNone/>
              <a:defRPr b="1" sz="2800">
                <a:solidFill>
                  <a:schemeClr val="accent3"/>
                </a:solidFill>
                <a:latin typeface="Zilla Slab"/>
                <a:ea typeface="Zilla Slab"/>
                <a:cs typeface="Zilla Slab"/>
                <a:sym typeface="Zilla Slab"/>
              </a:defRPr>
            </a:lvl6pPr>
            <a:lvl7pPr lvl="6" rtl="0">
              <a:lnSpc>
                <a:spcPct val="90000"/>
              </a:lnSpc>
              <a:spcBef>
                <a:spcPts val="0"/>
              </a:spcBef>
              <a:spcAft>
                <a:spcPts val="0"/>
              </a:spcAft>
              <a:buClr>
                <a:schemeClr val="accent3"/>
              </a:buClr>
              <a:buSzPts val="2800"/>
              <a:buFont typeface="Zilla Slab"/>
              <a:buNone/>
              <a:defRPr b="1" sz="2800">
                <a:solidFill>
                  <a:schemeClr val="accent3"/>
                </a:solidFill>
                <a:latin typeface="Zilla Slab"/>
                <a:ea typeface="Zilla Slab"/>
                <a:cs typeface="Zilla Slab"/>
                <a:sym typeface="Zilla Slab"/>
              </a:defRPr>
            </a:lvl7pPr>
            <a:lvl8pPr lvl="7" rtl="0">
              <a:lnSpc>
                <a:spcPct val="90000"/>
              </a:lnSpc>
              <a:spcBef>
                <a:spcPts val="0"/>
              </a:spcBef>
              <a:spcAft>
                <a:spcPts val="0"/>
              </a:spcAft>
              <a:buClr>
                <a:schemeClr val="accent3"/>
              </a:buClr>
              <a:buSzPts val="2800"/>
              <a:buFont typeface="Zilla Slab"/>
              <a:buNone/>
              <a:defRPr b="1" sz="2800">
                <a:solidFill>
                  <a:schemeClr val="accent3"/>
                </a:solidFill>
                <a:latin typeface="Zilla Slab"/>
                <a:ea typeface="Zilla Slab"/>
                <a:cs typeface="Zilla Slab"/>
                <a:sym typeface="Zilla Slab"/>
              </a:defRPr>
            </a:lvl8pPr>
            <a:lvl9pPr lvl="8" rtl="0">
              <a:lnSpc>
                <a:spcPct val="90000"/>
              </a:lnSpc>
              <a:spcBef>
                <a:spcPts val="0"/>
              </a:spcBef>
              <a:spcAft>
                <a:spcPts val="0"/>
              </a:spcAft>
              <a:buClr>
                <a:schemeClr val="accent3"/>
              </a:buClr>
              <a:buSzPts val="2800"/>
              <a:buFont typeface="Zilla Slab"/>
              <a:buNone/>
              <a:defRPr b="1" sz="2800">
                <a:solidFill>
                  <a:schemeClr val="accent3"/>
                </a:solidFill>
                <a:latin typeface="Zilla Slab"/>
                <a:ea typeface="Zilla Slab"/>
                <a:cs typeface="Zilla Slab"/>
                <a:sym typeface="Zilla Slab"/>
              </a:defRPr>
            </a:lvl9pPr>
          </a:lstStyle>
          <a:p/>
        </p:txBody>
      </p:sp>
      <p:sp>
        <p:nvSpPr>
          <p:cNvPr id="105" name="Google Shape;105;p15"/>
          <p:cNvSpPr txBox="1"/>
          <p:nvPr>
            <p:ph idx="1" type="body"/>
          </p:nvPr>
        </p:nvSpPr>
        <p:spPr>
          <a:xfrm>
            <a:off x="611400" y="1265783"/>
            <a:ext cx="5889900" cy="27861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600"/>
              </a:spcBef>
              <a:spcAft>
                <a:spcPts val="0"/>
              </a:spcAft>
              <a:buClr>
                <a:schemeClr val="accent2"/>
              </a:buClr>
              <a:buSzPts val="2000"/>
              <a:buFont typeface="Red Hat Text"/>
              <a:buChar char="⦁"/>
              <a:defRPr sz="2000">
                <a:solidFill>
                  <a:schemeClr val="dk1"/>
                </a:solidFill>
                <a:latin typeface="Red Hat Text"/>
                <a:ea typeface="Red Hat Text"/>
                <a:cs typeface="Red Hat Text"/>
                <a:sym typeface="Red Hat Text"/>
              </a:defRPr>
            </a:lvl1pPr>
            <a:lvl2pPr indent="-355600" lvl="1" marL="914400" rtl="0">
              <a:lnSpc>
                <a:spcPct val="115000"/>
              </a:lnSpc>
              <a:spcBef>
                <a:spcPts val="0"/>
              </a:spcBef>
              <a:spcAft>
                <a:spcPts val="0"/>
              </a:spcAft>
              <a:buClr>
                <a:schemeClr val="accent3"/>
              </a:buClr>
              <a:buSzPts val="2000"/>
              <a:buFont typeface="Red Hat Text"/>
              <a:buChar char="⦁"/>
              <a:defRPr sz="2000">
                <a:solidFill>
                  <a:schemeClr val="dk1"/>
                </a:solidFill>
                <a:latin typeface="Red Hat Text"/>
                <a:ea typeface="Red Hat Text"/>
                <a:cs typeface="Red Hat Text"/>
                <a:sym typeface="Red Hat Text"/>
              </a:defRPr>
            </a:lvl2pPr>
            <a:lvl3pPr indent="-355600" lvl="2" marL="1371600" rtl="0">
              <a:lnSpc>
                <a:spcPct val="115000"/>
              </a:lnSpc>
              <a:spcBef>
                <a:spcPts val="0"/>
              </a:spcBef>
              <a:spcAft>
                <a:spcPts val="0"/>
              </a:spcAft>
              <a:buClr>
                <a:schemeClr val="accent4"/>
              </a:buClr>
              <a:buSzPts val="2000"/>
              <a:buFont typeface="Red Hat Text"/>
              <a:buChar char="⦁"/>
              <a:defRPr sz="2000">
                <a:solidFill>
                  <a:schemeClr val="dk1"/>
                </a:solidFill>
                <a:latin typeface="Red Hat Text"/>
                <a:ea typeface="Red Hat Text"/>
                <a:cs typeface="Red Hat Text"/>
                <a:sym typeface="Red Hat Text"/>
              </a:defRPr>
            </a:lvl3pPr>
            <a:lvl4pPr indent="-355600" lvl="3" marL="1828800" rtl="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4pPr>
            <a:lvl5pPr indent="-355600" lvl="4" marL="2286000" rtl="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5pPr>
            <a:lvl6pPr indent="-355600" lvl="5" marL="2743200" rtl="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6pPr>
            <a:lvl7pPr indent="-355600" lvl="6" marL="3200400" rtl="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7pPr>
            <a:lvl8pPr indent="-355600" lvl="7" marL="3657600" rtl="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8pPr>
            <a:lvl9pPr indent="-355600" lvl="8" marL="4114800" rtl="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9pPr>
          </a:lstStyle>
          <a:p/>
        </p:txBody>
      </p:sp>
      <p:sp>
        <p:nvSpPr>
          <p:cNvPr id="106" name="Google Shape;106;p1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200">
                <a:solidFill>
                  <a:schemeClr val="lt1"/>
                </a:solidFill>
                <a:latin typeface="Red Hat Text"/>
                <a:ea typeface="Red Hat Text"/>
                <a:cs typeface="Red Hat Text"/>
                <a:sym typeface="Red Hat Text"/>
              </a:defRPr>
            </a:lvl1pPr>
            <a:lvl2pPr lvl="1" rtl="0" algn="r">
              <a:buNone/>
              <a:defRPr sz="1200">
                <a:solidFill>
                  <a:schemeClr val="lt1"/>
                </a:solidFill>
                <a:latin typeface="Red Hat Text"/>
                <a:ea typeface="Red Hat Text"/>
                <a:cs typeface="Red Hat Text"/>
                <a:sym typeface="Red Hat Text"/>
              </a:defRPr>
            </a:lvl2pPr>
            <a:lvl3pPr lvl="2" rtl="0" algn="r">
              <a:buNone/>
              <a:defRPr sz="1200">
                <a:solidFill>
                  <a:schemeClr val="lt1"/>
                </a:solidFill>
                <a:latin typeface="Red Hat Text"/>
                <a:ea typeface="Red Hat Text"/>
                <a:cs typeface="Red Hat Text"/>
                <a:sym typeface="Red Hat Text"/>
              </a:defRPr>
            </a:lvl3pPr>
            <a:lvl4pPr lvl="3" rtl="0" algn="r">
              <a:buNone/>
              <a:defRPr sz="1200">
                <a:solidFill>
                  <a:schemeClr val="lt1"/>
                </a:solidFill>
                <a:latin typeface="Red Hat Text"/>
                <a:ea typeface="Red Hat Text"/>
                <a:cs typeface="Red Hat Text"/>
                <a:sym typeface="Red Hat Text"/>
              </a:defRPr>
            </a:lvl4pPr>
            <a:lvl5pPr lvl="4" rtl="0" algn="r">
              <a:buNone/>
              <a:defRPr sz="1200">
                <a:solidFill>
                  <a:schemeClr val="lt1"/>
                </a:solidFill>
                <a:latin typeface="Red Hat Text"/>
                <a:ea typeface="Red Hat Text"/>
                <a:cs typeface="Red Hat Text"/>
                <a:sym typeface="Red Hat Text"/>
              </a:defRPr>
            </a:lvl5pPr>
            <a:lvl6pPr lvl="5" rtl="0" algn="r">
              <a:buNone/>
              <a:defRPr sz="1200">
                <a:solidFill>
                  <a:schemeClr val="lt1"/>
                </a:solidFill>
                <a:latin typeface="Red Hat Text"/>
                <a:ea typeface="Red Hat Text"/>
                <a:cs typeface="Red Hat Text"/>
                <a:sym typeface="Red Hat Text"/>
              </a:defRPr>
            </a:lvl6pPr>
            <a:lvl7pPr lvl="6" rtl="0" algn="r">
              <a:buNone/>
              <a:defRPr sz="1200">
                <a:solidFill>
                  <a:schemeClr val="lt1"/>
                </a:solidFill>
                <a:latin typeface="Red Hat Text"/>
                <a:ea typeface="Red Hat Text"/>
                <a:cs typeface="Red Hat Text"/>
                <a:sym typeface="Red Hat Text"/>
              </a:defRPr>
            </a:lvl7pPr>
            <a:lvl8pPr lvl="7" rtl="0" algn="r">
              <a:buNone/>
              <a:defRPr sz="1200">
                <a:solidFill>
                  <a:schemeClr val="lt1"/>
                </a:solidFill>
                <a:latin typeface="Red Hat Text"/>
                <a:ea typeface="Red Hat Text"/>
                <a:cs typeface="Red Hat Text"/>
                <a:sym typeface="Red Hat Text"/>
              </a:defRPr>
            </a:lvl8pPr>
            <a:lvl9pPr lvl="8" rtl="0" algn="r">
              <a:buNone/>
              <a:defRPr sz="1200">
                <a:solidFill>
                  <a:schemeClr val="lt1"/>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26"/>
          <p:cNvSpPr txBox="1"/>
          <p:nvPr>
            <p:ph type="ctrTitle"/>
          </p:nvPr>
        </p:nvSpPr>
        <p:spPr>
          <a:xfrm>
            <a:off x="1419825" y="2199175"/>
            <a:ext cx="4993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Stats 131 - Kickstarter Data Analysis</a:t>
            </a:r>
            <a:endParaRPr/>
          </a:p>
        </p:txBody>
      </p:sp>
      <p:sp>
        <p:nvSpPr>
          <p:cNvPr id="393" name="Google Shape;393;p26"/>
          <p:cNvSpPr txBox="1"/>
          <p:nvPr/>
        </p:nvSpPr>
        <p:spPr>
          <a:xfrm>
            <a:off x="1659950" y="3970275"/>
            <a:ext cx="4080900" cy="9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ed Hat Text"/>
                <a:ea typeface="Red Hat Text"/>
                <a:cs typeface="Red Hat Text"/>
                <a:sym typeface="Red Hat Text"/>
              </a:rPr>
              <a:t>Team 15 - HALLO</a:t>
            </a:r>
            <a:endParaRPr sz="18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800">
                <a:solidFill>
                  <a:srgbClr val="FFFFFF"/>
                </a:solidFill>
                <a:latin typeface="Red Hat Text"/>
                <a:ea typeface="Red Hat Text"/>
                <a:cs typeface="Red Hat Text"/>
                <a:sym typeface="Red Hat Text"/>
              </a:rPr>
              <a:t>Members: Kai Chen Tan, Qi Jing Yap, Yuqing Yang, Steven Salmeron</a:t>
            </a:r>
            <a:endParaRPr sz="1800">
              <a:solidFill>
                <a:srgbClr val="FFFFFF"/>
              </a:solidFill>
              <a:latin typeface="Red Hat Text"/>
              <a:ea typeface="Red Hat Text"/>
              <a:cs typeface="Red Hat Text"/>
              <a:sym typeface="Red Hat Tex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27"/>
          <p:cNvSpPr txBox="1"/>
          <p:nvPr/>
        </p:nvSpPr>
        <p:spPr>
          <a:xfrm>
            <a:off x="473300" y="26325"/>
            <a:ext cx="4665900" cy="641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2800">
                <a:solidFill>
                  <a:srgbClr val="ED8227"/>
                </a:solidFill>
                <a:latin typeface="Zilla Slab"/>
                <a:ea typeface="Zilla Slab"/>
                <a:cs typeface="Zilla Slab"/>
                <a:sym typeface="Zilla Slab"/>
              </a:rPr>
              <a:t>Parts of a Kickstarter Project</a:t>
            </a:r>
            <a:endParaRPr b="1" sz="2800">
              <a:solidFill>
                <a:srgbClr val="ED8227"/>
              </a:solidFill>
              <a:latin typeface="Zilla Slab"/>
              <a:ea typeface="Zilla Slab"/>
              <a:cs typeface="Zilla Slab"/>
              <a:sym typeface="Zilla Slab"/>
            </a:endParaRPr>
          </a:p>
        </p:txBody>
      </p:sp>
      <p:sp>
        <p:nvSpPr>
          <p:cNvPr id="399" name="Google Shape;399;p27"/>
          <p:cNvSpPr txBox="1"/>
          <p:nvPr/>
        </p:nvSpPr>
        <p:spPr>
          <a:xfrm>
            <a:off x="467850" y="756925"/>
            <a:ext cx="8208300" cy="4178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sz="1600">
                <a:solidFill>
                  <a:srgbClr val="56051A"/>
                </a:solidFill>
                <a:latin typeface="Red Hat Text"/>
                <a:ea typeface="Red Hat Text"/>
                <a:cs typeface="Red Hat Text"/>
                <a:sym typeface="Red Hat Text"/>
              </a:rPr>
              <a:t>Classification:</a:t>
            </a:r>
            <a:endParaRPr b="1" sz="1600">
              <a:solidFill>
                <a:srgbClr val="56051A"/>
              </a:solidFill>
              <a:latin typeface="Red Hat Text"/>
              <a:ea typeface="Red Hat Text"/>
              <a:cs typeface="Red Hat Text"/>
              <a:sym typeface="Red Hat Text"/>
            </a:endParaRPr>
          </a:p>
          <a:p>
            <a:pPr indent="-317500" lvl="0" marL="457200" rtl="0" algn="l">
              <a:lnSpc>
                <a:spcPct val="115000"/>
              </a:lnSpc>
              <a:spcBef>
                <a:spcPts val="60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ID </a:t>
            </a:r>
            <a:r>
              <a:rPr lang="en">
                <a:solidFill>
                  <a:srgbClr val="56051A"/>
                </a:solidFill>
                <a:latin typeface="Red Hat Text"/>
                <a:ea typeface="Red Hat Text"/>
                <a:cs typeface="Red Hat Text"/>
                <a:sym typeface="Red Hat Text"/>
              </a:rPr>
              <a:t>- </a:t>
            </a:r>
            <a:r>
              <a:rPr lang="en">
                <a:solidFill>
                  <a:srgbClr val="56051A"/>
                </a:solidFill>
                <a:latin typeface="Red Hat Text"/>
                <a:ea typeface="Red Hat Text"/>
                <a:cs typeface="Red Hat Text"/>
                <a:sym typeface="Red Hat Text"/>
              </a:rPr>
              <a:t> internal unique number assigned to each project </a:t>
            </a:r>
            <a:endParaRPr>
              <a:solidFill>
                <a:srgbClr val="56051A"/>
              </a:solidFill>
              <a:latin typeface="Red Hat Text"/>
              <a:ea typeface="Red Hat Text"/>
              <a:cs typeface="Red Hat Text"/>
              <a:sym typeface="Red Hat Text"/>
            </a:endParaRPr>
          </a:p>
          <a:p>
            <a:pPr indent="-317500" lvl="0" marL="457200" rtl="0" algn="l">
              <a:lnSpc>
                <a:spcPct val="115000"/>
              </a:lnSpc>
              <a:spcBef>
                <a:spcPts val="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main_category </a:t>
            </a:r>
            <a:r>
              <a:rPr lang="en">
                <a:solidFill>
                  <a:srgbClr val="56051A"/>
                </a:solidFill>
                <a:latin typeface="Red Hat Text"/>
                <a:ea typeface="Red Hat Text"/>
                <a:cs typeface="Red Hat Text"/>
                <a:sym typeface="Red Hat Text"/>
              </a:rPr>
              <a:t>- classification of projects based on shared characteristics</a:t>
            </a:r>
            <a:endParaRPr>
              <a:solidFill>
                <a:srgbClr val="56051A"/>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b="1" lang="en" sz="1600">
                <a:solidFill>
                  <a:srgbClr val="56051A"/>
                </a:solidFill>
                <a:latin typeface="Red Hat Text"/>
                <a:ea typeface="Red Hat Text"/>
                <a:cs typeface="Red Hat Text"/>
                <a:sym typeface="Red Hat Text"/>
              </a:rPr>
              <a:t>Backing:</a:t>
            </a:r>
            <a:endParaRPr b="1">
              <a:solidFill>
                <a:srgbClr val="56051A"/>
              </a:solidFill>
              <a:latin typeface="Red Hat Text"/>
              <a:ea typeface="Red Hat Text"/>
              <a:cs typeface="Red Hat Text"/>
              <a:sym typeface="Red Hat Text"/>
            </a:endParaRPr>
          </a:p>
          <a:p>
            <a:pPr indent="-317500" lvl="0" marL="457200" rtl="0" algn="l">
              <a:lnSpc>
                <a:spcPct val="115000"/>
              </a:lnSpc>
              <a:spcBef>
                <a:spcPts val="60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backers </a:t>
            </a:r>
            <a:r>
              <a:rPr lang="en">
                <a:solidFill>
                  <a:srgbClr val="56051A"/>
                </a:solidFill>
                <a:latin typeface="Red Hat Text"/>
                <a:ea typeface="Red Hat Text"/>
                <a:cs typeface="Red Hat Text"/>
                <a:sym typeface="Red Hat Text"/>
              </a:rPr>
              <a:t>- number of individual contributors to a project</a:t>
            </a:r>
            <a:endParaRPr>
              <a:solidFill>
                <a:srgbClr val="56051A"/>
              </a:solidFill>
              <a:latin typeface="Red Hat Text"/>
              <a:ea typeface="Red Hat Text"/>
              <a:cs typeface="Red Hat Text"/>
              <a:sym typeface="Red Hat Text"/>
            </a:endParaRPr>
          </a:p>
          <a:p>
            <a:pPr indent="-317500" lvl="0" marL="457200" rtl="0" algn="l">
              <a:lnSpc>
                <a:spcPct val="115000"/>
              </a:lnSpc>
              <a:spcBef>
                <a:spcPts val="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usd_pledged_real </a:t>
            </a:r>
            <a:r>
              <a:rPr lang="en">
                <a:solidFill>
                  <a:srgbClr val="56051A"/>
                </a:solidFill>
                <a:latin typeface="Red Hat Text"/>
                <a:ea typeface="Red Hat Text"/>
                <a:cs typeface="Red Hat Text"/>
                <a:sym typeface="Red Hat Text"/>
              </a:rPr>
              <a:t>- total fundraised at end of project in USD, conversion done by fixer.io</a:t>
            </a:r>
            <a:endParaRPr>
              <a:solidFill>
                <a:srgbClr val="56051A"/>
              </a:solidFill>
              <a:latin typeface="Red Hat Text"/>
              <a:ea typeface="Red Hat Text"/>
              <a:cs typeface="Red Hat Text"/>
              <a:sym typeface="Red Hat Text"/>
            </a:endParaRPr>
          </a:p>
          <a:p>
            <a:pPr indent="-317500" lvl="0" marL="457200" rtl="0" algn="l">
              <a:lnSpc>
                <a:spcPct val="115000"/>
              </a:lnSpc>
              <a:spcBef>
                <a:spcPts val="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usd_goal_real </a:t>
            </a:r>
            <a:r>
              <a:rPr lang="en">
                <a:solidFill>
                  <a:srgbClr val="56051A"/>
                </a:solidFill>
                <a:latin typeface="Red Hat Text"/>
                <a:ea typeface="Red Hat Text"/>
                <a:cs typeface="Red Hat Text"/>
                <a:sym typeface="Red Hat Text"/>
              </a:rPr>
              <a:t>- project funding target in USD, conversion done by fixer.io</a:t>
            </a:r>
            <a:endParaRPr>
              <a:solidFill>
                <a:srgbClr val="56051A"/>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b="1" lang="en" sz="1600">
                <a:solidFill>
                  <a:srgbClr val="56051A"/>
                </a:solidFill>
                <a:latin typeface="Red Hat Text"/>
                <a:ea typeface="Red Hat Text"/>
                <a:cs typeface="Red Hat Text"/>
                <a:sym typeface="Red Hat Text"/>
              </a:rPr>
              <a:t>Status:</a:t>
            </a:r>
            <a:endParaRPr b="1" sz="1600">
              <a:solidFill>
                <a:srgbClr val="56051A"/>
              </a:solidFill>
              <a:latin typeface="Red Hat Text"/>
              <a:ea typeface="Red Hat Text"/>
              <a:cs typeface="Red Hat Text"/>
              <a:sym typeface="Red Hat Text"/>
            </a:endParaRPr>
          </a:p>
          <a:p>
            <a:pPr indent="-317500" lvl="0" marL="457200" rtl="0" algn="l">
              <a:lnSpc>
                <a:spcPct val="115000"/>
              </a:lnSpc>
              <a:spcBef>
                <a:spcPts val="60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launched </a:t>
            </a:r>
            <a:r>
              <a:rPr lang="en">
                <a:solidFill>
                  <a:srgbClr val="56051A"/>
                </a:solidFill>
                <a:latin typeface="Red Hat Text"/>
                <a:ea typeface="Red Hat Text"/>
                <a:cs typeface="Red Hat Text"/>
                <a:sym typeface="Red Hat Text"/>
              </a:rPr>
              <a:t>and </a:t>
            </a:r>
            <a:r>
              <a:rPr b="1" lang="en">
                <a:solidFill>
                  <a:srgbClr val="56051A"/>
                </a:solidFill>
                <a:latin typeface="Red Hat Text"/>
                <a:ea typeface="Red Hat Text"/>
                <a:cs typeface="Red Hat Text"/>
                <a:sym typeface="Red Hat Text"/>
              </a:rPr>
              <a:t>deadline </a:t>
            </a:r>
            <a:r>
              <a:rPr lang="en">
                <a:solidFill>
                  <a:srgbClr val="56051A"/>
                </a:solidFill>
                <a:latin typeface="Red Hat Text"/>
                <a:ea typeface="Red Hat Text"/>
                <a:cs typeface="Red Hat Text"/>
                <a:sym typeface="Red Hat Text"/>
              </a:rPr>
              <a:t>- date project began and ended</a:t>
            </a:r>
            <a:endParaRPr>
              <a:solidFill>
                <a:srgbClr val="56051A"/>
              </a:solidFill>
              <a:latin typeface="Red Hat Text"/>
              <a:ea typeface="Red Hat Text"/>
              <a:cs typeface="Red Hat Text"/>
              <a:sym typeface="Red Hat Text"/>
            </a:endParaRPr>
          </a:p>
          <a:p>
            <a:pPr indent="-317500" lvl="0" marL="457200" rtl="0" algn="l">
              <a:lnSpc>
                <a:spcPct val="115000"/>
              </a:lnSpc>
              <a:spcBef>
                <a:spcPts val="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status </a:t>
            </a:r>
            <a:r>
              <a:rPr lang="en">
                <a:solidFill>
                  <a:srgbClr val="56051A"/>
                </a:solidFill>
                <a:latin typeface="Red Hat Text"/>
                <a:ea typeface="Red Hat Text"/>
                <a:cs typeface="Red Hat Text"/>
                <a:sym typeface="Red Hat Text"/>
              </a:rPr>
              <a:t>- final outcome of project after deadline</a:t>
            </a:r>
            <a:endParaRPr>
              <a:solidFill>
                <a:srgbClr val="56051A"/>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b="1" lang="en" sz="1600">
                <a:solidFill>
                  <a:srgbClr val="56051A"/>
                </a:solidFill>
                <a:latin typeface="Red Hat Text"/>
                <a:ea typeface="Red Hat Text"/>
                <a:cs typeface="Red Hat Text"/>
                <a:sym typeface="Red Hat Text"/>
              </a:rPr>
              <a:t>Variables Created:</a:t>
            </a:r>
            <a:endParaRPr b="1" sz="1600">
              <a:solidFill>
                <a:srgbClr val="56051A"/>
              </a:solidFill>
              <a:latin typeface="Red Hat Text"/>
              <a:ea typeface="Red Hat Text"/>
              <a:cs typeface="Red Hat Text"/>
              <a:sym typeface="Red Hat Text"/>
            </a:endParaRPr>
          </a:p>
          <a:p>
            <a:pPr indent="-317500" lvl="0" marL="457200" rtl="0" algn="l">
              <a:lnSpc>
                <a:spcPct val="115000"/>
              </a:lnSpc>
              <a:spcBef>
                <a:spcPts val="60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project_length </a:t>
            </a:r>
            <a:r>
              <a:rPr lang="en">
                <a:solidFill>
                  <a:srgbClr val="56051A"/>
                </a:solidFill>
                <a:latin typeface="Red Hat Text"/>
                <a:ea typeface="Red Hat Text"/>
                <a:cs typeface="Red Hat Text"/>
                <a:sym typeface="Red Hat Text"/>
              </a:rPr>
              <a:t>- number of days between </a:t>
            </a:r>
            <a:r>
              <a:rPr b="1" lang="en">
                <a:solidFill>
                  <a:srgbClr val="56051A"/>
                </a:solidFill>
                <a:latin typeface="Red Hat Text"/>
                <a:ea typeface="Red Hat Text"/>
                <a:cs typeface="Red Hat Text"/>
                <a:sym typeface="Red Hat Text"/>
              </a:rPr>
              <a:t>launched </a:t>
            </a:r>
            <a:r>
              <a:rPr lang="en">
                <a:solidFill>
                  <a:srgbClr val="56051A"/>
                </a:solidFill>
                <a:latin typeface="Red Hat Text"/>
                <a:ea typeface="Red Hat Text"/>
                <a:cs typeface="Red Hat Text"/>
                <a:sym typeface="Red Hat Text"/>
              </a:rPr>
              <a:t>and </a:t>
            </a:r>
            <a:r>
              <a:rPr b="1" lang="en">
                <a:solidFill>
                  <a:srgbClr val="56051A"/>
                </a:solidFill>
                <a:latin typeface="Red Hat Text"/>
                <a:ea typeface="Red Hat Text"/>
                <a:cs typeface="Red Hat Text"/>
                <a:sym typeface="Red Hat Text"/>
              </a:rPr>
              <a:t>deadline</a:t>
            </a:r>
            <a:endParaRPr b="1">
              <a:solidFill>
                <a:srgbClr val="56051A"/>
              </a:solidFill>
              <a:latin typeface="Red Hat Text"/>
              <a:ea typeface="Red Hat Text"/>
              <a:cs typeface="Red Hat Text"/>
              <a:sym typeface="Red Hat Text"/>
            </a:endParaRPr>
          </a:p>
          <a:p>
            <a:pPr indent="-317500" lvl="0" marL="457200" rtl="0" algn="l">
              <a:lnSpc>
                <a:spcPct val="115000"/>
              </a:lnSpc>
              <a:spcBef>
                <a:spcPts val="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pledged_per_backer </a:t>
            </a:r>
            <a:r>
              <a:rPr lang="en">
                <a:solidFill>
                  <a:srgbClr val="56051A"/>
                </a:solidFill>
                <a:latin typeface="Red Hat Text"/>
                <a:ea typeface="Red Hat Text"/>
                <a:cs typeface="Red Hat Text"/>
                <a:sym typeface="Red Hat Text"/>
              </a:rPr>
              <a:t>- mean amount </a:t>
            </a:r>
            <a:r>
              <a:rPr b="1" lang="en">
                <a:solidFill>
                  <a:srgbClr val="56051A"/>
                </a:solidFill>
                <a:latin typeface="Red Hat Text"/>
                <a:ea typeface="Red Hat Text"/>
                <a:cs typeface="Red Hat Text"/>
                <a:sym typeface="Red Hat Text"/>
              </a:rPr>
              <a:t>pledged </a:t>
            </a:r>
            <a:r>
              <a:rPr lang="en">
                <a:solidFill>
                  <a:srgbClr val="56051A"/>
                </a:solidFill>
                <a:latin typeface="Red Hat Text"/>
                <a:ea typeface="Red Hat Text"/>
                <a:cs typeface="Red Hat Text"/>
                <a:sym typeface="Red Hat Text"/>
              </a:rPr>
              <a:t>(in USD) for each </a:t>
            </a:r>
            <a:r>
              <a:rPr b="1" lang="en">
                <a:solidFill>
                  <a:srgbClr val="56051A"/>
                </a:solidFill>
                <a:latin typeface="Red Hat Text"/>
                <a:ea typeface="Red Hat Text"/>
                <a:cs typeface="Red Hat Text"/>
                <a:sym typeface="Red Hat Text"/>
              </a:rPr>
              <a:t>backer</a:t>
            </a:r>
            <a:endParaRPr b="1">
              <a:solidFill>
                <a:srgbClr val="56051A"/>
              </a:solidFill>
              <a:latin typeface="Red Hat Text"/>
              <a:ea typeface="Red Hat Text"/>
              <a:cs typeface="Red Hat Text"/>
              <a:sym typeface="Red Hat Text"/>
            </a:endParaRPr>
          </a:p>
          <a:p>
            <a:pPr indent="-317500" lvl="0" marL="457200" rtl="0" algn="l">
              <a:lnSpc>
                <a:spcPct val="115000"/>
              </a:lnSpc>
              <a:spcBef>
                <a:spcPts val="0"/>
              </a:spcBef>
              <a:spcAft>
                <a:spcPts val="0"/>
              </a:spcAft>
              <a:buClr>
                <a:srgbClr val="D04623"/>
              </a:buClr>
              <a:buSzPts val="1400"/>
              <a:buFont typeface="Red Hat Text"/>
              <a:buChar char="⦁"/>
            </a:pPr>
            <a:r>
              <a:rPr b="1" lang="en">
                <a:solidFill>
                  <a:srgbClr val="56051A"/>
                </a:solidFill>
                <a:latin typeface="Red Hat Text"/>
                <a:ea typeface="Red Hat Text"/>
                <a:cs typeface="Red Hat Text"/>
                <a:sym typeface="Red Hat Text"/>
              </a:rPr>
              <a:t>percent_funded </a:t>
            </a:r>
            <a:r>
              <a:rPr lang="en">
                <a:solidFill>
                  <a:srgbClr val="56051A"/>
                </a:solidFill>
                <a:latin typeface="Red Hat Text"/>
                <a:ea typeface="Red Hat Text"/>
                <a:cs typeface="Red Hat Text"/>
                <a:sym typeface="Red Hat Text"/>
              </a:rPr>
              <a:t>- percentage of </a:t>
            </a:r>
            <a:r>
              <a:rPr b="1" lang="en">
                <a:solidFill>
                  <a:srgbClr val="56051A"/>
                </a:solidFill>
                <a:latin typeface="Red Hat Text"/>
                <a:ea typeface="Red Hat Text"/>
                <a:cs typeface="Red Hat Text"/>
                <a:sym typeface="Red Hat Text"/>
              </a:rPr>
              <a:t>goal </a:t>
            </a:r>
            <a:r>
              <a:rPr lang="en">
                <a:solidFill>
                  <a:srgbClr val="56051A"/>
                </a:solidFill>
                <a:latin typeface="Red Hat Text"/>
                <a:ea typeface="Red Hat Text"/>
                <a:cs typeface="Red Hat Text"/>
                <a:sym typeface="Red Hat Text"/>
              </a:rPr>
              <a:t>that was </a:t>
            </a:r>
            <a:r>
              <a:rPr b="1" lang="en">
                <a:solidFill>
                  <a:srgbClr val="56051A"/>
                </a:solidFill>
                <a:latin typeface="Red Hat Text"/>
                <a:ea typeface="Red Hat Text"/>
                <a:cs typeface="Red Hat Text"/>
                <a:sym typeface="Red Hat Text"/>
              </a:rPr>
              <a:t>pledged</a:t>
            </a:r>
            <a:endParaRPr b="1">
              <a:solidFill>
                <a:srgbClr val="56051A"/>
              </a:solidFill>
              <a:latin typeface="Red Hat Text"/>
              <a:ea typeface="Red Hat Text"/>
              <a:cs typeface="Red Hat Text"/>
              <a:sym typeface="Red Hat Text"/>
            </a:endParaRPr>
          </a:p>
          <a:p>
            <a:pPr indent="0" lvl="0" marL="0" rtl="0" algn="l">
              <a:lnSpc>
                <a:spcPct val="115000"/>
              </a:lnSpc>
              <a:spcBef>
                <a:spcPts val="600"/>
              </a:spcBef>
              <a:spcAft>
                <a:spcPts val="0"/>
              </a:spcAft>
              <a:buNone/>
            </a:pPr>
            <a:r>
              <a:t/>
            </a:r>
            <a:endParaRPr>
              <a:solidFill>
                <a:srgbClr val="56051A"/>
              </a:solidFill>
              <a:latin typeface="Red Hat Text"/>
              <a:ea typeface="Red Hat Text"/>
              <a:cs typeface="Red Hat Text"/>
              <a:sym typeface="Red Hat Text"/>
            </a:endParaRPr>
          </a:p>
          <a:p>
            <a:pPr indent="0" lvl="0" marL="0" rtl="0" algn="l">
              <a:lnSpc>
                <a:spcPct val="115000"/>
              </a:lnSpc>
              <a:spcBef>
                <a:spcPts val="600"/>
              </a:spcBef>
              <a:spcAft>
                <a:spcPts val="0"/>
              </a:spcAft>
              <a:buNone/>
            </a:pPr>
            <a:r>
              <a:t/>
            </a:r>
            <a:endParaRPr b="1">
              <a:solidFill>
                <a:srgbClr val="56051A"/>
              </a:solidFill>
              <a:latin typeface="Red Hat Text"/>
              <a:ea typeface="Red Hat Text"/>
              <a:cs typeface="Red Hat Text"/>
              <a:sym typeface="Red Hat Text"/>
            </a:endParaRPr>
          </a:p>
          <a:p>
            <a:pPr indent="0" lvl="0" marL="0" rtl="0" algn="l">
              <a:lnSpc>
                <a:spcPct val="115000"/>
              </a:lnSpc>
              <a:spcBef>
                <a:spcPts val="600"/>
              </a:spcBef>
              <a:spcAft>
                <a:spcPts val="0"/>
              </a:spcAft>
              <a:buNone/>
            </a:pPr>
            <a:r>
              <a:t/>
            </a:r>
            <a:endParaRPr>
              <a:solidFill>
                <a:srgbClr val="56051A"/>
              </a:solidFill>
              <a:latin typeface="Red Hat Text"/>
              <a:ea typeface="Red Hat Text"/>
              <a:cs typeface="Red Hat Text"/>
              <a:sym typeface="Red Hat Text"/>
            </a:endParaRPr>
          </a:p>
          <a:p>
            <a:pPr indent="0" lvl="0" marL="457200" rtl="0" algn="l">
              <a:lnSpc>
                <a:spcPct val="115000"/>
              </a:lnSpc>
              <a:spcBef>
                <a:spcPts val="600"/>
              </a:spcBef>
              <a:spcAft>
                <a:spcPts val="0"/>
              </a:spcAft>
              <a:buNone/>
            </a:pPr>
            <a:r>
              <a:t/>
            </a:r>
            <a:endParaRPr>
              <a:solidFill>
                <a:srgbClr val="56051A"/>
              </a:solidFill>
              <a:latin typeface="Red Hat Text"/>
              <a:ea typeface="Red Hat Text"/>
              <a:cs typeface="Red Hat Text"/>
              <a:sym typeface="Red Hat Text"/>
            </a:endParaRPr>
          </a:p>
        </p:txBody>
      </p:sp>
      <p:sp>
        <p:nvSpPr>
          <p:cNvPr id="400" name="Google Shape;400;p27"/>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solidFill>
                  <a:srgbClr val="FFFFFF"/>
                </a:solidFill>
                <a:latin typeface="Red Hat Text"/>
                <a:ea typeface="Red Hat Text"/>
                <a:cs typeface="Red Hat Text"/>
                <a:sym typeface="Red Hat Text"/>
              </a:rPr>
              <a:t>‹#›</a:t>
            </a:fld>
            <a:endParaRPr sz="1200">
              <a:solidFill>
                <a:srgbClr val="FFFFFF"/>
              </a:solidFill>
              <a:latin typeface="Red Hat Text"/>
              <a:ea typeface="Red Hat Text"/>
              <a:cs typeface="Red Hat Text"/>
              <a:sym typeface="Red Hat Text"/>
            </a:endParaRPr>
          </a:p>
        </p:txBody>
      </p:sp>
      <p:pic>
        <p:nvPicPr>
          <p:cNvPr id="401" name="Google Shape;401;p27"/>
          <p:cNvPicPr preferRelativeResize="0"/>
          <p:nvPr/>
        </p:nvPicPr>
        <p:blipFill>
          <a:blip r:embed="rId3">
            <a:alphaModFix/>
          </a:blip>
          <a:stretch>
            <a:fillRect/>
          </a:stretch>
        </p:blipFill>
        <p:spPr>
          <a:xfrm>
            <a:off x="7638850" y="3656225"/>
            <a:ext cx="1355000" cy="135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28"/>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solidFill>
                  <a:srgbClr val="FFFFFF"/>
                </a:solidFill>
                <a:latin typeface="Red Hat Text"/>
                <a:ea typeface="Red Hat Text"/>
                <a:cs typeface="Red Hat Text"/>
                <a:sym typeface="Red Hat Text"/>
              </a:rPr>
              <a:t>‹#›</a:t>
            </a:fld>
            <a:endParaRPr sz="1200">
              <a:solidFill>
                <a:srgbClr val="FFFFFF"/>
              </a:solidFill>
              <a:latin typeface="Red Hat Text"/>
              <a:ea typeface="Red Hat Text"/>
              <a:cs typeface="Red Hat Text"/>
              <a:sym typeface="Red Hat Text"/>
            </a:endParaRPr>
          </a:p>
        </p:txBody>
      </p:sp>
      <p:sp>
        <p:nvSpPr>
          <p:cNvPr id="407" name="Google Shape;407;p28"/>
          <p:cNvSpPr txBox="1"/>
          <p:nvPr/>
        </p:nvSpPr>
        <p:spPr>
          <a:xfrm>
            <a:off x="499500" y="-23325"/>
            <a:ext cx="6833100" cy="1081500"/>
          </a:xfrm>
          <a:prstGeom prst="rect">
            <a:avLst/>
          </a:prstGeom>
          <a:noFill/>
          <a:ln>
            <a:noFill/>
          </a:ln>
        </p:spPr>
        <p:txBody>
          <a:bodyPr anchorCtr="0" anchor="b" bIns="0" lIns="0" spcFirstLastPara="1" rIns="0" wrap="square" tIns="0">
            <a:noAutofit/>
          </a:bodyPr>
          <a:lstStyle/>
          <a:p>
            <a:pPr indent="0" lvl="0" marL="0" rtl="0" algn="l">
              <a:spcBef>
                <a:spcPts val="1400"/>
              </a:spcBef>
              <a:spcAft>
                <a:spcPts val="400"/>
              </a:spcAft>
              <a:buNone/>
            </a:pPr>
            <a:r>
              <a:rPr b="1" lang="en" sz="2800">
                <a:solidFill>
                  <a:srgbClr val="ED8227"/>
                </a:solidFill>
                <a:latin typeface="Zilla Slab"/>
                <a:ea typeface="Zilla Slab"/>
                <a:cs typeface="Zilla Slab"/>
                <a:sym typeface="Zilla Slab"/>
              </a:rPr>
              <a:t>Guiding Question 1: </a:t>
            </a:r>
            <a:br>
              <a:rPr b="1" lang="en" sz="2800">
                <a:solidFill>
                  <a:srgbClr val="ED8227"/>
                </a:solidFill>
                <a:latin typeface="Zilla Slab"/>
                <a:ea typeface="Zilla Slab"/>
                <a:cs typeface="Zilla Slab"/>
                <a:sym typeface="Zilla Slab"/>
              </a:rPr>
            </a:br>
            <a:r>
              <a:rPr b="1" lang="en" sz="2800">
                <a:solidFill>
                  <a:srgbClr val="ED8227"/>
                </a:solidFill>
                <a:latin typeface="Zilla Slab"/>
                <a:ea typeface="Zilla Slab"/>
                <a:cs typeface="Zilla Slab"/>
                <a:sym typeface="Zilla Slab"/>
              </a:rPr>
              <a:t>Which category is the most well-funded?</a:t>
            </a:r>
            <a:endParaRPr sz="2800">
              <a:solidFill>
                <a:srgbClr val="ED8227"/>
              </a:solidFill>
              <a:latin typeface="Zilla Slab SemiBold"/>
              <a:ea typeface="Zilla Slab SemiBold"/>
              <a:cs typeface="Zilla Slab SemiBold"/>
              <a:sym typeface="Zilla Slab SemiBold"/>
            </a:endParaRPr>
          </a:p>
        </p:txBody>
      </p:sp>
      <p:sp>
        <p:nvSpPr>
          <p:cNvPr id="408" name="Google Shape;408;p28"/>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solidFill>
                  <a:srgbClr val="FFFFFF"/>
                </a:solidFill>
                <a:latin typeface="Red Hat Text"/>
                <a:ea typeface="Red Hat Text"/>
                <a:cs typeface="Red Hat Text"/>
                <a:sym typeface="Red Hat Text"/>
              </a:rPr>
              <a:t>‹#›</a:t>
            </a:fld>
            <a:endParaRPr sz="1200">
              <a:solidFill>
                <a:srgbClr val="FFFFFF"/>
              </a:solidFill>
              <a:latin typeface="Red Hat Text"/>
              <a:ea typeface="Red Hat Text"/>
              <a:cs typeface="Red Hat Text"/>
              <a:sym typeface="Red Hat Text"/>
            </a:endParaRPr>
          </a:p>
        </p:txBody>
      </p:sp>
      <p:sp>
        <p:nvSpPr>
          <p:cNvPr id="409" name="Google Shape;409;p28"/>
          <p:cNvSpPr txBox="1"/>
          <p:nvPr/>
        </p:nvSpPr>
        <p:spPr>
          <a:xfrm>
            <a:off x="967350" y="3969625"/>
            <a:ext cx="7209300" cy="10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6051A"/>
                </a:solidFill>
                <a:latin typeface="Red Hat Text"/>
                <a:ea typeface="Red Hat Text"/>
                <a:cs typeface="Red Hat Text"/>
                <a:sym typeface="Red Hat Text"/>
              </a:rPr>
              <a:t>Top 3 categories by success rate: Dance, Theater, Comics</a:t>
            </a:r>
            <a:endParaRPr sz="1600">
              <a:solidFill>
                <a:srgbClr val="56051A"/>
              </a:solidFill>
              <a:latin typeface="Red Hat Text"/>
              <a:ea typeface="Red Hat Text"/>
              <a:cs typeface="Red Hat Text"/>
              <a:sym typeface="Red Hat Text"/>
            </a:endParaRPr>
          </a:p>
          <a:p>
            <a:pPr indent="0" lvl="0" marL="0" rtl="0" algn="l">
              <a:spcBef>
                <a:spcPts val="0"/>
              </a:spcBef>
              <a:spcAft>
                <a:spcPts val="0"/>
              </a:spcAft>
              <a:buNone/>
            </a:pPr>
            <a:r>
              <a:rPr lang="en" sz="1600">
                <a:solidFill>
                  <a:srgbClr val="56051A"/>
                </a:solidFill>
                <a:latin typeface="Red Hat Text"/>
                <a:ea typeface="Red Hat Text"/>
                <a:cs typeface="Red Hat Text"/>
                <a:sym typeface="Red Hat Text"/>
              </a:rPr>
              <a:t>Top 3 categories by average amount pledged: </a:t>
            </a:r>
            <a:r>
              <a:rPr b="1" lang="en" sz="1600">
                <a:solidFill>
                  <a:srgbClr val="56051A"/>
                </a:solidFill>
                <a:latin typeface="Red Hat Text"/>
                <a:ea typeface="Red Hat Text"/>
                <a:cs typeface="Red Hat Text"/>
                <a:sym typeface="Red Hat Text"/>
              </a:rPr>
              <a:t>Design, Technology, Games</a:t>
            </a:r>
            <a:endParaRPr b="1" sz="1600">
              <a:solidFill>
                <a:srgbClr val="56051A"/>
              </a:solidFill>
              <a:latin typeface="Red Hat Text"/>
              <a:ea typeface="Red Hat Text"/>
              <a:cs typeface="Red Hat Text"/>
              <a:sym typeface="Red Hat Text"/>
            </a:endParaRPr>
          </a:p>
          <a:p>
            <a:pPr indent="-330200" lvl="0" marL="457200" rtl="0" algn="l">
              <a:spcBef>
                <a:spcPts val="0"/>
              </a:spcBef>
              <a:spcAft>
                <a:spcPts val="0"/>
              </a:spcAft>
              <a:buClr>
                <a:srgbClr val="56051A"/>
              </a:buClr>
              <a:buSzPts val="1600"/>
              <a:buFont typeface="Red Hat Text"/>
              <a:buChar char="-"/>
            </a:pPr>
            <a:r>
              <a:rPr lang="en" sz="1600">
                <a:solidFill>
                  <a:srgbClr val="56051A"/>
                </a:solidFill>
                <a:latin typeface="Red Hat Text"/>
                <a:ea typeface="Red Hat Text"/>
                <a:cs typeface="Red Hat Text"/>
                <a:sym typeface="Red Hat Text"/>
              </a:rPr>
              <a:t>Projects that visitors to Kickstarter care about and fund the most</a:t>
            </a:r>
            <a:endParaRPr sz="1600">
              <a:solidFill>
                <a:srgbClr val="56051A"/>
              </a:solidFill>
              <a:latin typeface="Red Hat Text"/>
              <a:ea typeface="Red Hat Text"/>
              <a:cs typeface="Red Hat Text"/>
              <a:sym typeface="Red Hat Text"/>
            </a:endParaRPr>
          </a:p>
          <a:p>
            <a:pPr indent="0" lvl="0" marL="0" rtl="0" algn="l">
              <a:spcBef>
                <a:spcPts val="0"/>
              </a:spcBef>
              <a:spcAft>
                <a:spcPts val="0"/>
              </a:spcAft>
              <a:buNone/>
            </a:pPr>
            <a:r>
              <a:t/>
            </a:r>
            <a:endParaRPr sz="1600">
              <a:solidFill>
                <a:srgbClr val="56051A"/>
              </a:solidFill>
              <a:latin typeface="Red Hat Text"/>
              <a:ea typeface="Red Hat Text"/>
              <a:cs typeface="Red Hat Text"/>
              <a:sym typeface="Red Hat Text"/>
            </a:endParaRPr>
          </a:p>
        </p:txBody>
      </p:sp>
      <p:pic>
        <p:nvPicPr>
          <p:cNvPr id="410" name="Google Shape;410;p28"/>
          <p:cNvPicPr preferRelativeResize="0"/>
          <p:nvPr/>
        </p:nvPicPr>
        <p:blipFill>
          <a:blip r:embed="rId3">
            <a:alphaModFix/>
          </a:blip>
          <a:stretch>
            <a:fillRect/>
          </a:stretch>
        </p:blipFill>
        <p:spPr>
          <a:xfrm>
            <a:off x="4990900" y="1144774"/>
            <a:ext cx="3175728" cy="2629275"/>
          </a:xfrm>
          <a:prstGeom prst="rect">
            <a:avLst/>
          </a:prstGeom>
          <a:noFill/>
          <a:ln>
            <a:noFill/>
          </a:ln>
        </p:spPr>
      </p:pic>
      <p:pic>
        <p:nvPicPr>
          <p:cNvPr id="411" name="Google Shape;411;p28"/>
          <p:cNvPicPr preferRelativeResize="0"/>
          <p:nvPr/>
        </p:nvPicPr>
        <p:blipFill>
          <a:blip r:embed="rId4">
            <a:alphaModFix/>
          </a:blip>
          <a:stretch>
            <a:fillRect/>
          </a:stretch>
        </p:blipFill>
        <p:spPr>
          <a:xfrm>
            <a:off x="578575" y="1281850"/>
            <a:ext cx="3610660" cy="249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29"/>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solidFill>
                  <a:srgbClr val="FFFFFF"/>
                </a:solidFill>
                <a:latin typeface="Red Hat Text"/>
                <a:ea typeface="Red Hat Text"/>
                <a:cs typeface="Red Hat Text"/>
                <a:sym typeface="Red Hat Text"/>
              </a:rPr>
              <a:t>‹#›</a:t>
            </a:fld>
            <a:endParaRPr sz="1200">
              <a:solidFill>
                <a:srgbClr val="FFFFFF"/>
              </a:solidFill>
              <a:latin typeface="Red Hat Text"/>
              <a:ea typeface="Red Hat Text"/>
              <a:cs typeface="Red Hat Text"/>
              <a:sym typeface="Red Hat Text"/>
            </a:endParaRPr>
          </a:p>
        </p:txBody>
      </p:sp>
      <p:sp>
        <p:nvSpPr>
          <p:cNvPr id="417" name="Google Shape;417;p29"/>
          <p:cNvSpPr txBox="1"/>
          <p:nvPr/>
        </p:nvSpPr>
        <p:spPr>
          <a:xfrm>
            <a:off x="499500" y="1032150"/>
            <a:ext cx="8597400" cy="1993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600"/>
              </a:spcBef>
              <a:spcAft>
                <a:spcPts val="0"/>
              </a:spcAft>
              <a:buClr>
                <a:srgbClr val="D04623"/>
              </a:buClr>
              <a:buSzPts val="1600"/>
              <a:buFont typeface="Red Hat Text"/>
              <a:buChar char="⦁"/>
            </a:pPr>
            <a:r>
              <a:rPr lang="en" sz="1600">
                <a:solidFill>
                  <a:srgbClr val="56051A"/>
                </a:solidFill>
                <a:latin typeface="Red Hat Text"/>
                <a:ea typeface="Red Hat Text"/>
                <a:cs typeface="Red Hat Text"/>
                <a:sym typeface="Red Hat Text"/>
              </a:rPr>
              <a:t>We looked at projects that have fundraised amounts far exceeding their goal (</a:t>
            </a:r>
            <a:r>
              <a:rPr b="1" lang="en" sz="1600">
                <a:solidFill>
                  <a:srgbClr val="56051A"/>
                </a:solidFill>
                <a:latin typeface="Red Hat Text"/>
                <a:ea typeface="Red Hat Text"/>
                <a:cs typeface="Red Hat Text"/>
                <a:sym typeface="Red Hat Text"/>
              </a:rPr>
              <a:t>percent_funded</a:t>
            </a:r>
            <a:r>
              <a:rPr lang="en" sz="1600">
                <a:solidFill>
                  <a:srgbClr val="56051A"/>
                </a:solidFill>
                <a:latin typeface="Red Hat Text"/>
                <a:ea typeface="Red Hat Text"/>
                <a:cs typeface="Red Hat Text"/>
                <a:sym typeface="Red Hat Text"/>
              </a:rPr>
              <a:t>)</a:t>
            </a:r>
            <a:endParaRPr sz="1600">
              <a:solidFill>
                <a:srgbClr val="56051A"/>
              </a:solidFill>
              <a:latin typeface="Red Hat Text"/>
              <a:ea typeface="Red Hat Text"/>
              <a:cs typeface="Red Hat Text"/>
              <a:sym typeface="Red Hat Text"/>
            </a:endParaRPr>
          </a:p>
          <a:p>
            <a:pPr indent="-330200" lvl="0" marL="457200" rtl="0" algn="l">
              <a:lnSpc>
                <a:spcPct val="115000"/>
              </a:lnSpc>
              <a:spcBef>
                <a:spcPts val="0"/>
              </a:spcBef>
              <a:spcAft>
                <a:spcPts val="0"/>
              </a:spcAft>
              <a:buClr>
                <a:srgbClr val="D04623"/>
              </a:buClr>
              <a:buSzPts val="1600"/>
              <a:buFont typeface="Red Hat Text"/>
              <a:buChar char="⦁"/>
            </a:pPr>
            <a:r>
              <a:rPr lang="en" sz="1600">
                <a:solidFill>
                  <a:srgbClr val="56051A"/>
                </a:solidFill>
                <a:latin typeface="Red Hat Text"/>
                <a:ea typeface="Red Hat Text"/>
                <a:cs typeface="Red Hat Text"/>
                <a:sym typeface="Red Hat Text"/>
              </a:rPr>
              <a:t>Project at the 99th percentile has fundraised 1323% of its goal</a:t>
            </a:r>
            <a:endParaRPr sz="1600">
              <a:solidFill>
                <a:srgbClr val="56051A"/>
              </a:solidFill>
              <a:latin typeface="Red Hat Text"/>
              <a:ea typeface="Red Hat Text"/>
              <a:cs typeface="Red Hat Text"/>
              <a:sym typeface="Red Hat Text"/>
            </a:endParaRPr>
          </a:p>
          <a:p>
            <a:pPr indent="-330200" lvl="0" marL="457200" rtl="0" algn="l">
              <a:lnSpc>
                <a:spcPct val="115000"/>
              </a:lnSpc>
              <a:spcBef>
                <a:spcPts val="0"/>
              </a:spcBef>
              <a:spcAft>
                <a:spcPts val="0"/>
              </a:spcAft>
              <a:buClr>
                <a:srgbClr val="D04623"/>
              </a:buClr>
              <a:buSzPts val="1600"/>
              <a:buFont typeface="Red Hat Text"/>
              <a:buChar char="⦁"/>
            </a:pPr>
            <a:r>
              <a:rPr lang="en" sz="1600">
                <a:solidFill>
                  <a:srgbClr val="56051A"/>
                </a:solidFill>
                <a:latin typeface="Red Hat Text"/>
                <a:ea typeface="Red Hat Text"/>
                <a:cs typeface="Red Hat Text"/>
                <a:sym typeface="Red Hat Text"/>
              </a:rPr>
              <a:t>Factors: Crazy popularity, extremely low goal, or meme/joke projects</a:t>
            </a:r>
            <a:endParaRPr sz="1600">
              <a:solidFill>
                <a:srgbClr val="56051A"/>
              </a:solidFill>
              <a:latin typeface="Red Hat Text"/>
              <a:ea typeface="Red Hat Text"/>
              <a:cs typeface="Red Hat Text"/>
              <a:sym typeface="Red Hat Text"/>
            </a:endParaRPr>
          </a:p>
          <a:p>
            <a:pPr indent="-330200" lvl="0" marL="457200" rtl="0" algn="l">
              <a:lnSpc>
                <a:spcPct val="115000"/>
              </a:lnSpc>
              <a:spcBef>
                <a:spcPts val="0"/>
              </a:spcBef>
              <a:spcAft>
                <a:spcPts val="0"/>
              </a:spcAft>
              <a:buClr>
                <a:srgbClr val="D04623"/>
              </a:buClr>
              <a:buSzPts val="1600"/>
              <a:buFont typeface="Red Hat Text"/>
              <a:buChar char="⦁"/>
            </a:pPr>
            <a:r>
              <a:rPr lang="en" sz="1600">
                <a:solidFill>
                  <a:srgbClr val="56051A"/>
                </a:solidFill>
                <a:latin typeface="Red Hat Text"/>
                <a:ea typeface="Red Hat Text"/>
                <a:cs typeface="Red Hat Text"/>
                <a:sym typeface="Red Hat Text"/>
              </a:rPr>
              <a:t>Highly successful projects with extremely low goals: mostly Music &amp; Art</a:t>
            </a:r>
            <a:endParaRPr sz="1600">
              <a:solidFill>
                <a:srgbClr val="56051A"/>
              </a:solidFill>
              <a:latin typeface="Red Hat Text"/>
              <a:ea typeface="Red Hat Text"/>
              <a:cs typeface="Red Hat Text"/>
              <a:sym typeface="Red Hat Text"/>
            </a:endParaRPr>
          </a:p>
          <a:p>
            <a:pPr indent="-330200" lvl="0" marL="457200" rtl="0" algn="l">
              <a:lnSpc>
                <a:spcPct val="115000"/>
              </a:lnSpc>
              <a:spcBef>
                <a:spcPts val="0"/>
              </a:spcBef>
              <a:spcAft>
                <a:spcPts val="0"/>
              </a:spcAft>
              <a:buClr>
                <a:srgbClr val="D04623"/>
              </a:buClr>
              <a:buSzPts val="1600"/>
              <a:buFont typeface="Red Hat Text"/>
              <a:buChar char="⦁"/>
            </a:pPr>
            <a:r>
              <a:rPr lang="en" sz="1600">
                <a:solidFill>
                  <a:srgbClr val="56051A"/>
                </a:solidFill>
                <a:latin typeface="Red Hat Text"/>
                <a:ea typeface="Red Hat Text"/>
                <a:cs typeface="Red Hat Text"/>
                <a:sym typeface="Red Hat Text"/>
              </a:rPr>
              <a:t>Highly successful projects with reasonable goals: mostly Games &amp; Design</a:t>
            </a:r>
            <a:endParaRPr sz="1600">
              <a:solidFill>
                <a:srgbClr val="56051A"/>
              </a:solidFill>
              <a:latin typeface="Red Hat Text"/>
              <a:ea typeface="Red Hat Text"/>
              <a:cs typeface="Red Hat Text"/>
              <a:sym typeface="Red Hat Text"/>
            </a:endParaRPr>
          </a:p>
          <a:p>
            <a:pPr indent="0" lvl="0" marL="0" rtl="0" algn="l">
              <a:spcBef>
                <a:spcPts val="0"/>
              </a:spcBef>
              <a:spcAft>
                <a:spcPts val="0"/>
              </a:spcAft>
              <a:buNone/>
            </a:pPr>
            <a:r>
              <a:t/>
            </a:r>
            <a:endParaRPr sz="1600">
              <a:solidFill>
                <a:srgbClr val="56051A"/>
              </a:solidFill>
              <a:latin typeface="Red Hat Text"/>
              <a:ea typeface="Red Hat Text"/>
              <a:cs typeface="Red Hat Text"/>
              <a:sym typeface="Red Hat Text"/>
            </a:endParaRPr>
          </a:p>
        </p:txBody>
      </p:sp>
      <p:pic>
        <p:nvPicPr>
          <p:cNvPr id="418" name="Google Shape;418;p29"/>
          <p:cNvPicPr preferRelativeResize="0"/>
          <p:nvPr/>
        </p:nvPicPr>
        <p:blipFill>
          <a:blip r:embed="rId3">
            <a:alphaModFix/>
          </a:blip>
          <a:stretch>
            <a:fillRect/>
          </a:stretch>
        </p:blipFill>
        <p:spPr>
          <a:xfrm>
            <a:off x="3124000" y="3139988"/>
            <a:ext cx="3105230" cy="1581526"/>
          </a:xfrm>
          <a:prstGeom prst="rect">
            <a:avLst/>
          </a:prstGeom>
          <a:noFill/>
          <a:ln>
            <a:noFill/>
          </a:ln>
        </p:spPr>
      </p:pic>
      <p:pic>
        <p:nvPicPr>
          <p:cNvPr id="419" name="Google Shape;419;p29"/>
          <p:cNvPicPr preferRelativeResize="0"/>
          <p:nvPr/>
        </p:nvPicPr>
        <p:blipFill>
          <a:blip r:embed="rId4">
            <a:alphaModFix/>
          </a:blip>
          <a:stretch>
            <a:fillRect/>
          </a:stretch>
        </p:blipFill>
        <p:spPr>
          <a:xfrm>
            <a:off x="0" y="3140001"/>
            <a:ext cx="3123998" cy="1581525"/>
          </a:xfrm>
          <a:prstGeom prst="rect">
            <a:avLst/>
          </a:prstGeom>
          <a:noFill/>
          <a:ln>
            <a:noFill/>
          </a:ln>
        </p:spPr>
      </p:pic>
      <p:sp>
        <p:nvSpPr>
          <p:cNvPr id="420" name="Google Shape;420;p29"/>
          <p:cNvSpPr txBox="1"/>
          <p:nvPr/>
        </p:nvSpPr>
        <p:spPr>
          <a:xfrm>
            <a:off x="499500" y="-23325"/>
            <a:ext cx="6833100" cy="1081500"/>
          </a:xfrm>
          <a:prstGeom prst="rect">
            <a:avLst/>
          </a:prstGeom>
          <a:noFill/>
          <a:ln>
            <a:noFill/>
          </a:ln>
        </p:spPr>
        <p:txBody>
          <a:bodyPr anchorCtr="0" anchor="b" bIns="0" lIns="0" spcFirstLastPara="1" rIns="0" wrap="square" tIns="0">
            <a:noAutofit/>
          </a:bodyPr>
          <a:lstStyle/>
          <a:p>
            <a:pPr indent="0" lvl="0" marL="0" rtl="0" algn="l">
              <a:spcBef>
                <a:spcPts val="1400"/>
              </a:spcBef>
              <a:spcAft>
                <a:spcPts val="400"/>
              </a:spcAft>
              <a:buNone/>
            </a:pPr>
            <a:r>
              <a:rPr b="1" lang="en" sz="2800">
                <a:solidFill>
                  <a:srgbClr val="ED8227"/>
                </a:solidFill>
                <a:latin typeface="Zilla Slab"/>
                <a:ea typeface="Zilla Slab"/>
                <a:cs typeface="Zilla Slab"/>
                <a:sym typeface="Zilla Slab"/>
              </a:rPr>
              <a:t>Guiding Question 2: </a:t>
            </a:r>
            <a:br>
              <a:rPr b="1" lang="en" sz="2800">
                <a:solidFill>
                  <a:srgbClr val="ED8227"/>
                </a:solidFill>
                <a:latin typeface="Zilla Slab"/>
                <a:ea typeface="Zilla Slab"/>
                <a:cs typeface="Zilla Slab"/>
                <a:sym typeface="Zilla Slab"/>
              </a:rPr>
            </a:br>
            <a:r>
              <a:rPr b="1" lang="en" sz="2800">
                <a:solidFill>
                  <a:srgbClr val="ED8227"/>
                </a:solidFill>
                <a:latin typeface="Zilla Slab"/>
                <a:ea typeface="Zilla Slab"/>
                <a:cs typeface="Zilla Slab"/>
                <a:sym typeface="Zilla Slab"/>
              </a:rPr>
              <a:t>Exploring Highly Successful Projects</a:t>
            </a:r>
            <a:endParaRPr b="1" sz="2800">
              <a:solidFill>
                <a:srgbClr val="ED8227"/>
              </a:solidFill>
              <a:latin typeface="Zilla Slab"/>
              <a:ea typeface="Zilla Slab"/>
              <a:cs typeface="Zilla Slab"/>
              <a:sym typeface="Zilla Slab"/>
            </a:endParaRPr>
          </a:p>
        </p:txBody>
      </p:sp>
      <p:pic>
        <p:nvPicPr>
          <p:cNvPr id="421" name="Google Shape;421;p29"/>
          <p:cNvPicPr preferRelativeResize="0"/>
          <p:nvPr/>
        </p:nvPicPr>
        <p:blipFill>
          <a:blip r:embed="rId5">
            <a:alphaModFix/>
          </a:blip>
          <a:stretch>
            <a:fillRect/>
          </a:stretch>
        </p:blipFill>
        <p:spPr>
          <a:xfrm>
            <a:off x="6261650" y="2964750"/>
            <a:ext cx="2835252" cy="1993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0"/>
          <p:cNvSpPr txBox="1"/>
          <p:nvPr/>
        </p:nvSpPr>
        <p:spPr>
          <a:xfrm>
            <a:off x="543425" y="98075"/>
            <a:ext cx="7941600" cy="945600"/>
          </a:xfrm>
          <a:prstGeom prst="rect">
            <a:avLst/>
          </a:prstGeom>
          <a:noFill/>
          <a:ln>
            <a:noFill/>
          </a:ln>
        </p:spPr>
        <p:txBody>
          <a:bodyPr anchorCtr="0" anchor="b" bIns="0" lIns="0" spcFirstLastPara="1" rIns="0" wrap="square" tIns="0">
            <a:noAutofit/>
          </a:bodyPr>
          <a:lstStyle/>
          <a:p>
            <a:pPr indent="0" lvl="0" marL="0" rtl="0" algn="l">
              <a:spcBef>
                <a:spcPts val="1400"/>
              </a:spcBef>
              <a:spcAft>
                <a:spcPts val="400"/>
              </a:spcAft>
              <a:buNone/>
            </a:pPr>
            <a:r>
              <a:rPr b="1" lang="en" sz="2800">
                <a:solidFill>
                  <a:srgbClr val="ED8227"/>
                </a:solidFill>
                <a:latin typeface="Zilla Slab"/>
                <a:ea typeface="Zilla Slab"/>
                <a:cs typeface="Zilla Slab"/>
                <a:sym typeface="Zilla Slab"/>
              </a:rPr>
              <a:t>Guiding Question 3: </a:t>
            </a:r>
            <a:r>
              <a:rPr b="1" lang="en" sz="2800">
                <a:solidFill>
                  <a:srgbClr val="ED8227"/>
                </a:solidFill>
                <a:latin typeface="Zilla Slab"/>
                <a:ea typeface="Zilla Slab"/>
                <a:cs typeface="Zilla Slab"/>
                <a:sym typeface="Zilla Slab"/>
              </a:rPr>
              <a:t>What are some factors that may impact the outcome of a project?</a:t>
            </a:r>
            <a:endParaRPr b="1" sz="2800">
              <a:solidFill>
                <a:srgbClr val="ED8227"/>
              </a:solidFill>
              <a:latin typeface="Zilla Slab"/>
              <a:ea typeface="Zilla Slab"/>
              <a:cs typeface="Zilla Slab"/>
              <a:sym typeface="Zilla Slab"/>
            </a:endParaRPr>
          </a:p>
        </p:txBody>
      </p:sp>
      <p:sp>
        <p:nvSpPr>
          <p:cNvPr id="427" name="Google Shape;427;p30"/>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solidFill>
                  <a:srgbClr val="FFFFFF"/>
                </a:solidFill>
                <a:latin typeface="Red Hat Text"/>
                <a:ea typeface="Red Hat Text"/>
                <a:cs typeface="Red Hat Text"/>
                <a:sym typeface="Red Hat Text"/>
              </a:rPr>
              <a:t>‹#›</a:t>
            </a:fld>
            <a:endParaRPr sz="1200">
              <a:solidFill>
                <a:srgbClr val="FFFFFF"/>
              </a:solidFill>
              <a:latin typeface="Red Hat Text"/>
              <a:ea typeface="Red Hat Text"/>
              <a:cs typeface="Red Hat Text"/>
              <a:sym typeface="Red Hat Text"/>
            </a:endParaRPr>
          </a:p>
        </p:txBody>
      </p:sp>
      <p:sp>
        <p:nvSpPr>
          <p:cNvPr id="428" name="Google Shape;428;p30"/>
          <p:cNvSpPr txBox="1"/>
          <p:nvPr/>
        </p:nvSpPr>
        <p:spPr>
          <a:xfrm>
            <a:off x="139525" y="3770025"/>
            <a:ext cx="2682900" cy="7161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56051A"/>
                </a:solidFill>
                <a:latin typeface="Red Hat Text"/>
                <a:ea typeface="Red Hat Text"/>
                <a:cs typeface="Red Hat Text"/>
                <a:sym typeface="Red Hat Text"/>
              </a:rPr>
              <a:t>Successful projects tend to have lower goals.</a:t>
            </a:r>
            <a:endParaRPr sz="1600">
              <a:solidFill>
                <a:srgbClr val="56051A"/>
              </a:solidFill>
              <a:latin typeface="Red Hat Text"/>
              <a:ea typeface="Red Hat Text"/>
              <a:cs typeface="Red Hat Text"/>
              <a:sym typeface="Red Hat Text"/>
            </a:endParaRPr>
          </a:p>
          <a:p>
            <a:pPr indent="0" lvl="0" marL="457200" rtl="0" algn="l">
              <a:spcBef>
                <a:spcPts val="0"/>
              </a:spcBef>
              <a:spcAft>
                <a:spcPts val="0"/>
              </a:spcAft>
              <a:buNone/>
            </a:pPr>
            <a:r>
              <a:t/>
            </a:r>
            <a:endParaRPr sz="1800">
              <a:solidFill>
                <a:srgbClr val="56051A"/>
              </a:solidFill>
              <a:latin typeface="Red Hat Text"/>
              <a:ea typeface="Red Hat Text"/>
              <a:cs typeface="Red Hat Text"/>
              <a:sym typeface="Red Hat Text"/>
            </a:endParaRPr>
          </a:p>
        </p:txBody>
      </p:sp>
      <p:sp>
        <p:nvSpPr>
          <p:cNvPr id="429" name="Google Shape;429;p30"/>
          <p:cNvSpPr txBox="1"/>
          <p:nvPr/>
        </p:nvSpPr>
        <p:spPr>
          <a:xfrm>
            <a:off x="6255225" y="3770025"/>
            <a:ext cx="2786700" cy="9456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56051A"/>
                </a:solidFill>
                <a:latin typeface="Red Hat Text"/>
                <a:ea typeface="Red Hat Text"/>
                <a:cs typeface="Red Hat Text"/>
                <a:sym typeface="Red Hat Text"/>
              </a:rPr>
              <a:t>Average pledged per backer is higher for successful projects.</a:t>
            </a:r>
            <a:endParaRPr sz="1600"/>
          </a:p>
        </p:txBody>
      </p:sp>
      <p:cxnSp>
        <p:nvCxnSpPr>
          <p:cNvPr id="430" name="Google Shape;430;p30"/>
          <p:cNvCxnSpPr/>
          <p:nvPr/>
        </p:nvCxnSpPr>
        <p:spPr>
          <a:xfrm>
            <a:off x="2923650" y="1183500"/>
            <a:ext cx="9000" cy="3960000"/>
          </a:xfrm>
          <a:prstGeom prst="straightConnector1">
            <a:avLst/>
          </a:prstGeom>
          <a:noFill/>
          <a:ln cap="flat" cmpd="sng" w="9525">
            <a:solidFill>
              <a:schemeClr val="dk2"/>
            </a:solidFill>
            <a:prstDash val="dot"/>
            <a:round/>
            <a:headEnd len="med" w="med" type="none"/>
            <a:tailEnd len="med" w="med" type="none"/>
          </a:ln>
        </p:spPr>
      </p:cxnSp>
      <p:cxnSp>
        <p:nvCxnSpPr>
          <p:cNvPr id="431" name="Google Shape;431;p30"/>
          <p:cNvCxnSpPr/>
          <p:nvPr/>
        </p:nvCxnSpPr>
        <p:spPr>
          <a:xfrm>
            <a:off x="6189275" y="1183500"/>
            <a:ext cx="9000" cy="3960000"/>
          </a:xfrm>
          <a:prstGeom prst="straightConnector1">
            <a:avLst/>
          </a:prstGeom>
          <a:noFill/>
          <a:ln cap="flat" cmpd="sng" w="9525">
            <a:solidFill>
              <a:schemeClr val="dk2"/>
            </a:solidFill>
            <a:prstDash val="dot"/>
            <a:round/>
            <a:headEnd len="med" w="med" type="none"/>
            <a:tailEnd len="med" w="med" type="none"/>
          </a:ln>
        </p:spPr>
      </p:cxnSp>
      <p:sp>
        <p:nvSpPr>
          <p:cNvPr id="432" name="Google Shape;432;p30"/>
          <p:cNvSpPr txBox="1"/>
          <p:nvPr/>
        </p:nvSpPr>
        <p:spPr>
          <a:xfrm>
            <a:off x="3112263" y="3770025"/>
            <a:ext cx="2897400" cy="7161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56051A"/>
                </a:solidFill>
                <a:latin typeface="Red Hat Text"/>
                <a:ea typeface="Red Hat Text"/>
                <a:cs typeface="Red Hat Text"/>
                <a:sym typeface="Red Hat Text"/>
              </a:rPr>
              <a:t>Failed </a:t>
            </a:r>
            <a:r>
              <a:rPr lang="en" sz="1600">
                <a:solidFill>
                  <a:srgbClr val="56051A"/>
                </a:solidFill>
                <a:latin typeface="Red Hat Text"/>
                <a:ea typeface="Red Hat Text"/>
                <a:cs typeface="Red Hat Text"/>
                <a:sym typeface="Red Hat Text"/>
              </a:rPr>
              <a:t>projects tend to have longer project lengths.</a:t>
            </a:r>
            <a:endParaRPr sz="1600">
              <a:solidFill>
                <a:srgbClr val="56051A"/>
              </a:solidFill>
              <a:latin typeface="Red Hat Text"/>
              <a:ea typeface="Red Hat Text"/>
              <a:cs typeface="Red Hat Text"/>
              <a:sym typeface="Red Hat Text"/>
            </a:endParaRPr>
          </a:p>
          <a:p>
            <a:pPr indent="0" lvl="0" marL="457200" rtl="0" algn="l">
              <a:spcBef>
                <a:spcPts val="0"/>
              </a:spcBef>
              <a:spcAft>
                <a:spcPts val="0"/>
              </a:spcAft>
              <a:buNone/>
            </a:pPr>
            <a:r>
              <a:t/>
            </a:r>
            <a:endParaRPr sz="1800">
              <a:solidFill>
                <a:srgbClr val="56051A"/>
              </a:solidFill>
              <a:latin typeface="Red Hat Text"/>
              <a:ea typeface="Red Hat Text"/>
              <a:cs typeface="Red Hat Text"/>
              <a:sym typeface="Red Hat Text"/>
            </a:endParaRPr>
          </a:p>
        </p:txBody>
      </p:sp>
      <p:pic>
        <p:nvPicPr>
          <p:cNvPr id="433" name="Google Shape;433;p30"/>
          <p:cNvPicPr preferRelativeResize="0"/>
          <p:nvPr/>
        </p:nvPicPr>
        <p:blipFill>
          <a:blip r:embed="rId3">
            <a:alphaModFix/>
          </a:blip>
          <a:stretch>
            <a:fillRect/>
          </a:stretch>
        </p:blipFill>
        <p:spPr>
          <a:xfrm>
            <a:off x="45504" y="1218375"/>
            <a:ext cx="2870946" cy="2376950"/>
          </a:xfrm>
          <a:prstGeom prst="rect">
            <a:avLst/>
          </a:prstGeom>
          <a:noFill/>
          <a:ln>
            <a:noFill/>
          </a:ln>
        </p:spPr>
      </p:pic>
      <p:pic>
        <p:nvPicPr>
          <p:cNvPr id="434" name="Google Shape;434;p30"/>
          <p:cNvPicPr preferRelativeResize="0"/>
          <p:nvPr/>
        </p:nvPicPr>
        <p:blipFill>
          <a:blip r:embed="rId4">
            <a:alphaModFix/>
          </a:blip>
          <a:stretch>
            <a:fillRect/>
          </a:stretch>
        </p:blipFill>
        <p:spPr>
          <a:xfrm>
            <a:off x="2916412" y="1229600"/>
            <a:ext cx="3289125" cy="2354488"/>
          </a:xfrm>
          <a:prstGeom prst="rect">
            <a:avLst/>
          </a:prstGeom>
          <a:noFill/>
          <a:ln>
            <a:noFill/>
          </a:ln>
        </p:spPr>
      </p:pic>
      <p:pic>
        <p:nvPicPr>
          <p:cNvPr id="435" name="Google Shape;435;p30"/>
          <p:cNvPicPr preferRelativeResize="0"/>
          <p:nvPr/>
        </p:nvPicPr>
        <p:blipFill>
          <a:blip r:embed="rId5">
            <a:alphaModFix/>
          </a:blip>
          <a:stretch>
            <a:fillRect/>
          </a:stretch>
        </p:blipFill>
        <p:spPr>
          <a:xfrm>
            <a:off x="6255225" y="1218375"/>
            <a:ext cx="2740675" cy="228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grpSp>
        <p:nvGrpSpPr>
          <p:cNvPr id="440" name="Google Shape;440;p31"/>
          <p:cNvGrpSpPr/>
          <p:nvPr/>
        </p:nvGrpSpPr>
        <p:grpSpPr>
          <a:xfrm>
            <a:off x="244666" y="3698012"/>
            <a:ext cx="5810815" cy="851930"/>
            <a:chOff x="1593000" y="2322568"/>
            <a:chExt cx="6015337" cy="643500"/>
          </a:xfrm>
        </p:grpSpPr>
        <p:sp>
          <p:nvSpPr>
            <p:cNvPr id="441" name="Google Shape;441;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2342621" y="2399944"/>
              <a:ext cx="20859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ed Hat Text Medium"/>
                  <a:ea typeface="Red Hat Text Medium"/>
                  <a:cs typeface="Red Hat Text Medium"/>
                  <a:sym typeface="Red Hat Text Medium"/>
                </a:rPr>
                <a:t>Applying Models on Test Data</a:t>
              </a:r>
              <a:endParaRPr sz="1800">
                <a:solidFill>
                  <a:srgbClr val="FFFFFF"/>
                </a:solidFill>
                <a:latin typeface="Red Hat Text Medium"/>
                <a:ea typeface="Red Hat Text Medium"/>
                <a:cs typeface="Red Hat Text Medium"/>
                <a:sym typeface="Red Hat Text Medium"/>
              </a:endParaRPr>
            </a:p>
          </p:txBody>
        </p:sp>
        <p:sp>
          <p:nvSpPr>
            <p:cNvPr id="445" name="Google Shape;445;p31"/>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447" name="Google Shape;447;p31"/>
            <p:cNvSpPr/>
            <p:nvPr/>
          </p:nvSpPr>
          <p:spPr>
            <a:xfrm>
              <a:off x="4092337" y="2323730"/>
              <a:ext cx="35160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000">
                  <a:solidFill>
                    <a:srgbClr val="A72A1E"/>
                  </a:solidFill>
                  <a:latin typeface="Red Hat Text"/>
                  <a:ea typeface="Red Hat Text"/>
                  <a:cs typeface="Red Hat Text"/>
                  <a:sym typeface="Red Hat Text"/>
                </a:rPr>
                <a:t>-  </a:t>
              </a:r>
              <a:r>
                <a:rPr lang="en" sz="1000">
                  <a:solidFill>
                    <a:srgbClr val="A72A1E"/>
                  </a:solidFill>
                  <a:latin typeface="Red Hat Text"/>
                  <a:ea typeface="Red Hat Text"/>
                  <a:cs typeface="Red Hat Text"/>
                  <a:sym typeface="Red Hat Text"/>
                </a:rPr>
                <a:t>Test Accuracy of ~74%</a:t>
              </a:r>
              <a:endParaRPr sz="1000">
                <a:solidFill>
                  <a:srgbClr val="A72A1E"/>
                </a:solidFill>
                <a:latin typeface="Red Hat Text"/>
                <a:ea typeface="Red Hat Text"/>
                <a:cs typeface="Red Hat Text"/>
                <a:sym typeface="Red Hat Text"/>
              </a:endParaRPr>
            </a:p>
            <a:p>
              <a:pPr indent="0" lvl="0" marL="457200" rtl="0" algn="l">
                <a:lnSpc>
                  <a:spcPct val="115000"/>
                </a:lnSpc>
                <a:spcBef>
                  <a:spcPts val="0"/>
                </a:spcBef>
                <a:spcAft>
                  <a:spcPts val="0"/>
                </a:spcAft>
                <a:buNone/>
              </a:pPr>
              <a:r>
                <a:rPr lang="en" sz="1000">
                  <a:solidFill>
                    <a:srgbClr val="A72A1E"/>
                  </a:solidFill>
                  <a:latin typeface="Red Hat Text"/>
                  <a:ea typeface="Red Hat Text"/>
                  <a:cs typeface="Red Hat Text"/>
                  <a:sym typeface="Red Hat Text"/>
                </a:rPr>
                <a:t>-  </a:t>
              </a:r>
              <a:r>
                <a:rPr lang="en" sz="1000">
                  <a:solidFill>
                    <a:srgbClr val="A72A1E"/>
                  </a:solidFill>
                  <a:latin typeface="Red Hat Text"/>
                  <a:ea typeface="Red Hat Text"/>
                  <a:cs typeface="Red Hat Text"/>
                  <a:sym typeface="Red Hat Text"/>
                </a:rPr>
                <a:t>Similar Test Accuracies to Cross Validation</a:t>
              </a:r>
              <a:endParaRPr sz="1000">
                <a:solidFill>
                  <a:srgbClr val="A72A1E"/>
                </a:solidFill>
                <a:latin typeface="Red Hat Text"/>
                <a:ea typeface="Red Hat Text"/>
                <a:cs typeface="Red Hat Text"/>
                <a:sym typeface="Red Hat Text"/>
              </a:endParaRPr>
            </a:p>
            <a:p>
              <a:pPr indent="-292100" lvl="0" marL="457200" rtl="0" algn="l">
                <a:lnSpc>
                  <a:spcPct val="115000"/>
                </a:lnSpc>
                <a:spcBef>
                  <a:spcPts val="0"/>
                </a:spcBef>
                <a:spcAft>
                  <a:spcPts val="0"/>
                </a:spcAft>
                <a:buClr>
                  <a:srgbClr val="A72A1E"/>
                </a:buClr>
                <a:buSzPts val="1000"/>
                <a:buFont typeface="Red Hat Text"/>
                <a:buChar char="●"/>
              </a:pPr>
              <a:r>
                <a:rPr lang="en" sz="1000">
                  <a:solidFill>
                    <a:srgbClr val="A72A1E"/>
                  </a:solidFill>
                  <a:latin typeface="Red Hat Text"/>
                  <a:ea typeface="Red Hat Text"/>
                  <a:cs typeface="Red Hat Text"/>
                  <a:sym typeface="Red Hat Text"/>
                </a:rPr>
                <a:t>-  Significant improvement from just predicting projects as failed (~54% accuracy) </a:t>
              </a:r>
              <a:endParaRPr sz="1000">
                <a:solidFill>
                  <a:srgbClr val="A72A1E"/>
                </a:solidFill>
                <a:latin typeface="Red Hat Text"/>
                <a:ea typeface="Red Hat Text"/>
                <a:cs typeface="Red Hat Text"/>
                <a:sym typeface="Red Hat Text"/>
              </a:endParaRPr>
            </a:p>
          </p:txBody>
        </p:sp>
      </p:grpSp>
      <p:grpSp>
        <p:nvGrpSpPr>
          <p:cNvPr id="448" name="Google Shape;448;p31"/>
          <p:cNvGrpSpPr/>
          <p:nvPr/>
        </p:nvGrpSpPr>
        <p:grpSpPr>
          <a:xfrm>
            <a:off x="244646" y="2765693"/>
            <a:ext cx="5755404" cy="851930"/>
            <a:chOff x="1593000" y="2322568"/>
            <a:chExt cx="5957975" cy="643500"/>
          </a:xfrm>
        </p:grpSpPr>
        <p:sp>
          <p:nvSpPr>
            <p:cNvPr id="449" name="Google Shape;449;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ed Hat Text Medium"/>
                  <a:ea typeface="Red Hat Text Medium"/>
                  <a:cs typeface="Red Hat Text Medium"/>
                  <a:sym typeface="Red Hat Text Medium"/>
                </a:rPr>
                <a:t>5-Fold Cross Validation </a:t>
              </a:r>
              <a:endParaRPr sz="1800">
                <a:solidFill>
                  <a:srgbClr val="FFFFFF"/>
                </a:solidFill>
                <a:latin typeface="Red Hat Text Medium"/>
                <a:ea typeface="Red Hat Text Medium"/>
                <a:cs typeface="Red Hat Text Medium"/>
                <a:sym typeface="Red Hat Text Medium"/>
              </a:endParaRPr>
            </a:p>
          </p:txBody>
        </p:sp>
        <p:sp>
          <p:nvSpPr>
            <p:cNvPr id="453" name="Google Shape;453;p31"/>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455" name="Google Shape;455;p31"/>
            <p:cNvSpPr/>
            <p:nvPr/>
          </p:nvSpPr>
          <p:spPr>
            <a:xfrm>
              <a:off x="4100613" y="2323744"/>
              <a:ext cx="33660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100">
                  <a:solidFill>
                    <a:srgbClr val="A72A1E"/>
                  </a:solidFill>
                  <a:latin typeface="Red Hat Text"/>
                  <a:ea typeface="Red Hat Text"/>
                  <a:cs typeface="Red Hat Text"/>
                  <a:sym typeface="Red Hat Text"/>
                </a:rPr>
                <a:t>- Obtained</a:t>
              </a:r>
              <a:r>
                <a:rPr lang="en" sz="1100">
                  <a:solidFill>
                    <a:srgbClr val="A72A1E"/>
                  </a:solidFill>
                  <a:latin typeface="Red Hat Text"/>
                  <a:ea typeface="Red Hat Text"/>
                  <a:cs typeface="Red Hat Text"/>
                  <a:sym typeface="Red Hat Text"/>
                </a:rPr>
                <a:t> K = 19 as best parameter </a:t>
              </a:r>
              <a:endParaRPr sz="1100">
                <a:solidFill>
                  <a:srgbClr val="A72A1E"/>
                </a:solidFill>
                <a:latin typeface="Red Hat Text"/>
                <a:ea typeface="Red Hat Text"/>
                <a:cs typeface="Red Hat Text"/>
                <a:sym typeface="Red Hat Text"/>
              </a:endParaRPr>
            </a:p>
            <a:p>
              <a:pPr indent="0" lvl="0" marL="457200" rtl="0" algn="l">
                <a:lnSpc>
                  <a:spcPct val="115000"/>
                </a:lnSpc>
                <a:spcBef>
                  <a:spcPts val="0"/>
                </a:spcBef>
                <a:spcAft>
                  <a:spcPts val="0"/>
                </a:spcAft>
                <a:buNone/>
              </a:pPr>
              <a:r>
                <a:rPr lang="en" sz="1100">
                  <a:solidFill>
                    <a:srgbClr val="A72A1E"/>
                  </a:solidFill>
                  <a:latin typeface="Red Hat Text"/>
                  <a:ea typeface="Red Hat Text"/>
                  <a:cs typeface="Red Hat Text"/>
                  <a:sym typeface="Red Hat Text"/>
                </a:rPr>
                <a:t>- Mean Validation Accuracy of ~74%</a:t>
              </a:r>
              <a:endParaRPr sz="1100">
                <a:solidFill>
                  <a:srgbClr val="A72A1E"/>
                </a:solidFill>
                <a:latin typeface="Red Hat Text"/>
                <a:ea typeface="Red Hat Text"/>
                <a:cs typeface="Red Hat Text"/>
                <a:sym typeface="Red Hat Text"/>
              </a:endParaRPr>
            </a:p>
          </p:txBody>
        </p:sp>
      </p:grpSp>
      <p:grpSp>
        <p:nvGrpSpPr>
          <p:cNvPr id="456" name="Google Shape;456;p31"/>
          <p:cNvGrpSpPr/>
          <p:nvPr/>
        </p:nvGrpSpPr>
        <p:grpSpPr>
          <a:xfrm>
            <a:off x="244654" y="1833397"/>
            <a:ext cx="5758383" cy="851930"/>
            <a:chOff x="1593000" y="2322568"/>
            <a:chExt cx="5957975" cy="643500"/>
          </a:xfrm>
        </p:grpSpPr>
        <p:sp>
          <p:nvSpPr>
            <p:cNvPr id="457" name="Google Shape;457;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2341314" y="2399955"/>
              <a:ext cx="2036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ed Hat Text Medium"/>
                  <a:ea typeface="Red Hat Text Medium"/>
                  <a:cs typeface="Red Hat Text Medium"/>
                  <a:sym typeface="Red Hat Text Medium"/>
                </a:rPr>
                <a:t>Model </a:t>
              </a:r>
              <a:r>
                <a:rPr lang="en" sz="1800">
                  <a:solidFill>
                    <a:srgbClr val="FFFFFF"/>
                  </a:solidFill>
                  <a:latin typeface="Red Hat Text Medium"/>
                  <a:ea typeface="Red Hat Text Medium"/>
                  <a:cs typeface="Red Hat Text Medium"/>
                  <a:sym typeface="Red Hat Text Medium"/>
                </a:rPr>
                <a:t>Selection</a:t>
              </a:r>
              <a:endParaRPr sz="1800">
                <a:solidFill>
                  <a:srgbClr val="FFFFFF"/>
                </a:solidFill>
                <a:latin typeface="Red Hat Text Medium"/>
                <a:ea typeface="Red Hat Text Medium"/>
                <a:cs typeface="Red Hat Text Medium"/>
                <a:sym typeface="Red Hat Text Medium"/>
              </a:endParaRPr>
            </a:p>
          </p:txBody>
        </p:sp>
        <p:sp>
          <p:nvSpPr>
            <p:cNvPr id="461" name="Google Shape;461;p31"/>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463" name="Google Shape;463;p31"/>
            <p:cNvSpPr/>
            <p:nvPr/>
          </p:nvSpPr>
          <p:spPr>
            <a:xfrm>
              <a:off x="4605540" y="2323741"/>
              <a:ext cx="29454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A72A1E"/>
                  </a:solidFill>
                  <a:latin typeface="Red Hat Text"/>
                  <a:ea typeface="Red Hat Text"/>
                  <a:cs typeface="Red Hat Text"/>
                  <a:sym typeface="Red Hat Text"/>
                </a:rPr>
                <a:t>- </a:t>
              </a:r>
              <a:r>
                <a:rPr lang="en" sz="1100">
                  <a:solidFill>
                    <a:srgbClr val="A72A1E"/>
                  </a:solidFill>
                  <a:latin typeface="Red Hat Text"/>
                  <a:ea typeface="Red Hat Text"/>
                  <a:cs typeface="Red Hat Text"/>
                  <a:sym typeface="Red Hat Text"/>
                </a:rPr>
                <a:t>70/30 split of the dataset into Train/Test</a:t>
              </a:r>
              <a:endParaRPr sz="1100">
                <a:solidFill>
                  <a:srgbClr val="A72A1E"/>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100">
                  <a:solidFill>
                    <a:srgbClr val="A72A1E"/>
                  </a:solidFill>
                  <a:latin typeface="Red Hat Text"/>
                  <a:ea typeface="Red Hat Text"/>
                  <a:cs typeface="Red Hat Text"/>
                  <a:sym typeface="Red Hat Text"/>
                </a:rPr>
                <a:t>- Variables: Goal, Project Length, Average pledge per backer</a:t>
              </a:r>
              <a:endParaRPr sz="1100">
                <a:solidFill>
                  <a:srgbClr val="A72A1E"/>
                </a:solidFill>
                <a:latin typeface="Red Hat Text"/>
                <a:ea typeface="Red Hat Text"/>
                <a:cs typeface="Red Hat Text"/>
                <a:sym typeface="Red Hat Text"/>
              </a:endParaRPr>
            </a:p>
          </p:txBody>
        </p:sp>
      </p:grpSp>
      <p:sp>
        <p:nvSpPr>
          <p:cNvPr id="464" name="Google Shape;464;p31"/>
          <p:cNvSpPr txBox="1"/>
          <p:nvPr/>
        </p:nvSpPr>
        <p:spPr>
          <a:xfrm>
            <a:off x="543425" y="98075"/>
            <a:ext cx="7941600" cy="945600"/>
          </a:xfrm>
          <a:prstGeom prst="rect">
            <a:avLst/>
          </a:prstGeom>
          <a:noFill/>
          <a:ln>
            <a:noFill/>
          </a:ln>
        </p:spPr>
        <p:txBody>
          <a:bodyPr anchorCtr="0" anchor="b" bIns="0" lIns="0" spcFirstLastPara="1" rIns="0" wrap="square" tIns="0">
            <a:noAutofit/>
          </a:bodyPr>
          <a:lstStyle/>
          <a:p>
            <a:pPr indent="0" lvl="0" marL="0" rtl="0" algn="l">
              <a:spcBef>
                <a:spcPts val="1400"/>
              </a:spcBef>
              <a:spcAft>
                <a:spcPts val="400"/>
              </a:spcAft>
              <a:buNone/>
            </a:pPr>
            <a:r>
              <a:rPr b="1" lang="en" sz="2800">
                <a:solidFill>
                  <a:srgbClr val="ED8227"/>
                </a:solidFill>
                <a:latin typeface="Zilla Slab"/>
                <a:ea typeface="Zilla Slab"/>
                <a:cs typeface="Zilla Slab"/>
                <a:sym typeface="Zilla Slab"/>
              </a:rPr>
              <a:t>Modeling the Data: </a:t>
            </a:r>
            <a:br>
              <a:rPr b="1" lang="en" sz="2800">
                <a:solidFill>
                  <a:srgbClr val="ED8227"/>
                </a:solidFill>
                <a:latin typeface="Zilla Slab"/>
                <a:ea typeface="Zilla Slab"/>
                <a:cs typeface="Zilla Slab"/>
                <a:sym typeface="Zilla Slab"/>
              </a:rPr>
            </a:br>
            <a:r>
              <a:rPr b="1" lang="en" sz="2800">
                <a:solidFill>
                  <a:srgbClr val="ED8227"/>
                </a:solidFill>
                <a:latin typeface="Zilla Slab"/>
                <a:ea typeface="Zilla Slab"/>
                <a:cs typeface="Zilla Slab"/>
                <a:sym typeface="Zilla Slab"/>
              </a:rPr>
              <a:t>Selection and Prediction</a:t>
            </a:r>
            <a:endParaRPr b="1" sz="2800">
              <a:solidFill>
                <a:srgbClr val="ED8227"/>
              </a:solidFill>
              <a:latin typeface="Zilla Slab"/>
              <a:ea typeface="Zilla Slab"/>
              <a:cs typeface="Zilla Slab"/>
              <a:sym typeface="Zilla Slab"/>
            </a:endParaRPr>
          </a:p>
        </p:txBody>
      </p:sp>
      <p:sp>
        <p:nvSpPr>
          <p:cNvPr id="465" name="Google Shape;465;p31"/>
          <p:cNvSpPr txBox="1"/>
          <p:nvPr/>
        </p:nvSpPr>
        <p:spPr>
          <a:xfrm>
            <a:off x="6017375" y="1833300"/>
            <a:ext cx="2902800" cy="852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A72A1E"/>
                </a:solidFill>
                <a:latin typeface="Red Hat Text"/>
                <a:ea typeface="Red Hat Text"/>
                <a:cs typeface="Red Hat Text"/>
                <a:sym typeface="Red Hat Text"/>
              </a:rPr>
              <a:t>- 70/30 split of the dataset into Train/Test</a:t>
            </a:r>
            <a:endParaRPr sz="1100">
              <a:solidFill>
                <a:srgbClr val="A72A1E"/>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A72A1E"/>
                </a:solidFill>
                <a:latin typeface="Red Hat Text"/>
                <a:ea typeface="Red Hat Text"/>
                <a:cs typeface="Red Hat Text"/>
                <a:sym typeface="Red Hat Text"/>
              </a:rPr>
              <a:t>- Variables: Goal, Project Length, Average pledge per backer, Main Category</a:t>
            </a:r>
            <a:endParaRPr sz="1100">
              <a:latin typeface="Red Hat Text"/>
              <a:ea typeface="Red Hat Text"/>
              <a:cs typeface="Red Hat Text"/>
              <a:sym typeface="Red Hat Text"/>
            </a:endParaRPr>
          </a:p>
        </p:txBody>
      </p:sp>
      <p:sp>
        <p:nvSpPr>
          <p:cNvPr id="466" name="Google Shape;466;p31"/>
          <p:cNvSpPr txBox="1"/>
          <p:nvPr/>
        </p:nvSpPr>
        <p:spPr>
          <a:xfrm>
            <a:off x="3156400" y="1438900"/>
            <a:ext cx="2846700" cy="394500"/>
          </a:xfrm>
          <a:prstGeom prst="rect">
            <a:avLst/>
          </a:prstGeom>
          <a:solidFill>
            <a:srgbClr val="D0462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ed Hat Text"/>
                <a:ea typeface="Red Hat Text"/>
                <a:cs typeface="Red Hat Text"/>
                <a:sym typeface="Red Hat Text"/>
              </a:rPr>
              <a:t>K-Nearest Neighbors</a:t>
            </a:r>
            <a:endParaRPr b="1">
              <a:solidFill>
                <a:srgbClr val="FFFFFF"/>
              </a:solidFill>
              <a:latin typeface="Red Hat Text"/>
              <a:ea typeface="Red Hat Text"/>
              <a:cs typeface="Red Hat Text"/>
              <a:sym typeface="Red Hat Text"/>
            </a:endParaRPr>
          </a:p>
        </p:txBody>
      </p:sp>
      <p:sp>
        <p:nvSpPr>
          <p:cNvPr id="467" name="Google Shape;467;p31"/>
          <p:cNvSpPr txBox="1"/>
          <p:nvPr/>
        </p:nvSpPr>
        <p:spPr>
          <a:xfrm>
            <a:off x="6017375" y="1438900"/>
            <a:ext cx="2902800" cy="394500"/>
          </a:xfrm>
          <a:prstGeom prst="rect">
            <a:avLst/>
          </a:prstGeom>
          <a:solidFill>
            <a:srgbClr val="CC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ed Hat Text"/>
                <a:ea typeface="Red Hat Text"/>
                <a:cs typeface="Red Hat Text"/>
                <a:sym typeface="Red Hat Text"/>
              </a:rPr>
              <a:t>Logistic Regression</a:t>
            </a:r>
            <a:endParaRPr b="1">
              <a:solidFill>
                <a:srgbClr val="FFFFFF"/>
              </a:solidFill>
              <a:latin typeface="Red Hat Text"/>
              <a:ea typeface="Red Hat Text"/>
              <a:cs typeface="Red Hat Text"/>
              <a:sym typeface="Red Hat Text"/>
            </a:endParaRPr>
          </a:p>
        </p:txBody>
      </p:sp>
      <p:sp>
        <p:nvSpPr>
          <p:cNvPr id="468" name="Google Shape;468;p31"/>
          <p:cNvSpPr txBox="1"/>
          <p:nvPr/>
        </p:nvSpPr>
        <p:spPr>
          <a:xfrm>
            <a:off x="6017375" y="2765650"/>
            <a:ext cx="2902800" cy="852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A72A1E"/>
                </a:solidFill>
                <a:latin typeface="Red Hat Text"/>
                <a:ea typeface="Red Hat Text"/>
                <a:cs typeface="Red Hat Text"/>
                <a:sym typeface="Red Hat Text"/>
              </a:rPr>
              <a:t>- </a:t>
            </a:r>
            <a:r>
              <a:rPr lang="en" sz="1100">
                <a:solidFill>
                  <a:srgbClr val="A72A1E"/>
                </a:solidFill>
                <a:latin typeface="Red Hat Text"/>
                <a:ea typeface="Red Hat Text"/>
                <a:cs typeface="Red Hat Text"/>
                <a:sym typeface="Red Hat Text"/>
              </a:rPr>
              <a:t>Mean validation accuracy of ~69%</a:t>
            </a:r>
            <a:endParaRPr sz="1100">
              <a:latin typeface="Red Hat Text"/>
              <a:ea typeface="Red Hat Text"/>
              <a:cs typeface="Red Hat Text"/>
              <a:sym typeface="Red Hat Text"/>
            </a:endParaRPr>
          </a:p>
        </p:txBody>
      </p:sp>
      <p:sp>
        <p:nvSpPr>
          <p:cNvPr id="469" name="Google Shape;469;p31"/>
          <p:cNvSpPr txBox="1"/>
          <p:nvPr/>
        </p:nvSpPr>
        <p:spPr>
          <a:xfrm>
            <a:off x="6017375" y="3698000"/>
            <a:ext cx="2902800" cy="852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A72A1E"/>
                </a:solidFill>
                <a:latin typeface="Red Hat Text"/>
                <a:ea typeface="Red Hat Text"/>
                <a:cs typeface="Red Hat Text"/>
                <a:sym typeface="Red Hat Text"/>
              </a:rPr>
              <a:t>-  Test Accuracy of ~69%</a:t>
            </a:r>
            <a:endParaRPr sz="1000">
              <a:solidFill>
                <a:srgbClr val="A72A1E"/>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000">
                <a:solidFill>
                  <a:srgbClr val="A72A1E"/>
                </a:solidFill>
                <a:latin typeface="Red Hat Text"/>
                <a:ea typeface="Red Hat Text"/>
                <a:cs typeface="Red Hat Text"/>
                <a:sym typeface="Red Hat Text"/>
              </a:rPr>
              <a:t>-  Similar Test Accuracies to Cross Validation</a:t>
            </a:r>
            <a:endParaRPr sz="1000">
              <a:solidFill>
                <a:srgbClr val="A72A1E"/>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000">
                <a:solidFill>
                  <a:srgbClr val="A72A1E"/>
                </a:solidFill>
                <a:latin typeface="Red Hat Text"/>
                <a:ea typeface="Red Hat Text"/>
                <a:cs typeface="Red Hat Text"/>
                <a:sym typeface="Red Hat Text"/>
              </a:rPr>
              <a:t>-  Significant improvement from just predicting every project as failed (~54% accuracy) </a:t>
            </a:r>
            <a:endParaRPr sz="1000">
              <a:solidFill>
                <a:srgbClr val="A72A1E"/>
              </a:solidFill>
              <a:latin typeface="Red Hat Text"/>
              <a:ea typeface="Red Hat Text"/>
              <a:cs typeface="Red Hat Text"/>
              <a:sym typeface="Red Hat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pic>
        <p:nvPicPr>
          <p:cNvPr id="474" name="Google Shape;474;p32"/>
          <p:cNvPicPr preferRelativeResize="0"/>
          <p:nvPr/>
        </p:nvPicPr>
        <p:blipFill>
          <a:blip r:embed="rId3">
            <a:alphaModFix/>
          </a:blip>
          <a:stretch>
            <a:fillRect/>
          </a:stretch>
        </p:blipFill>
        <p:spPr>
          <a:xfrm>
            <a:off x="1957200" y="1132013"/>
            <a:ext cx="4706123" cy="2879475"/>
          </a:xfrm>
          <a:prstGeom prst="rect">
            <a:avLst/>
          </a:prstGeom>
          <a:noFill/>
          <a:ln>
            <a:noFill/>
          </a:ln>
        </p:spPr>
      </p:pic>
      <p:sp>
        <p:nvSpPr>
          <p:cNvPr id="475" name="Google Shape;475;p32"/>
          <p:cNvSpPr txBox="1"/>
          <p:nvPr/>
        </p:nvSpPr>
        <p:spPr>
          <a:xfrm>
            <a:off x="543425" y="98075"/>
            <a:ext cx="7941600" cy="945600"/>
          </a:xfrm>
          <a:prstGeom prst="rect">
            <a:avLst/>
          </a:prstGeom>
          <a:noFill/>
          <a:ln>
            <a:noFill/>
          </a:ln>
        </p:spPr>
        <p:txBody>
          <a:bodyPr anchorCtr="0" anchor="b" bIns="0" lIns="0" spcFirstLastPara="1" rIns="0" wrap="square" tIns="0">
            <a:noAutofit/>
          </a:bodyPr>
          <a:lstStyle/>
          <a:p>
            <a:pPr indent="0" lvl="0" marL="0" rtl="0" algn="l">
              <a:spcBef>
                <a:spcPts val="1400"/>
              </a:spcBef>
              <a:spcAft>
                <a:spcPts val="400"/>
              </a:spcAft>
              <a:buNone/>
            </a:pPr>
            <a:r>
              <a:rPr b="1" lang="en" sz="2800">
                <a:solidFill>
                  <a:srgbClr val="ED8227"/>
                </a:solidFill>
                <a:latin typeface="Zilla Slab"/>
                <a:ea typeface="Zilla Slab"/>
                <a:cs typeface="Zilla Slab"/>
                <a:sym typeface="Zilla Slab"/>
              </a:rPr>
              <a:t>Modeling the Data: </a:t>
            </a:r>
            <a:br>
              <a:rPr b="1" lang="en" sz="2800">
                <a:solidFill>
                  <a:srgbClr val="ED8227"/>
                </a:solidFill>
                <a:latin typeface="Zilla Slab"/>
                <a:ea typeface="Zilla Slab"/>
                <a:cs typeface="Zilla Slab"/>
                <a:sym typeface="Zilla Slab"/>
              </a:rPr>
            </a:br>
            <a:r>
              <a:rPr b="1" lang="en" sz="2800">
                <a:solidFill>
                  <a:srgbClr val="ED8227"/>
                </a:solidFill>
                <a:latin typeface="Zilla Slab"/>
                <a:ea typeface="Zilla Slab"/>
                <a:cs typeface="Zilla Slab"/>
                <a:sym typeface="Zilla Slab"/>
              </a:rPr>
              <a:t>Interpretation </a:t>
            </a:r>
            <a:endParaRPr b="1" sz="2800">
              <a:solidFill>
                <a:srgbClr val="ED8227"/>
              </a:solidFill>
              <a:latin typeface="Zilla Slab"/>
              <a:ea typeface="Zilla Slab"/>
              <a:cs typeface="Zilla Slab"/>
              <a:sym typeface="Zilla Slab"/>
            </a:endParaRPr>
          </a:p>
        </p:txBody>
      </p:sp>
      <p:sp>
        <p:nvSpPr>
          <p:cNvPr id="476" name="Google Shape;476;p32"/>
          <p:cNvSpPr txBox="1"/>
          <p:nvPr/>
        </p:nvSpPr>
        <p:spPr>
          <a:xfrm>
            <a:off x="667475" y="3986950"/>
            <a:ext cx="7563600" cy="1116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600"/>
              </a:spcBef>
              <a:spcAft>
                <a:spcPts val="0"/>
              </a:spcAft>
              <a:buClr>
                <a:srgbClr val="D04623"/>
              </a:buClr>
              <a:buSzPts val="1600"/>
              <a:buFont typeface="Red Hat Text"/>
              <a:buChar char="⦁"/>
            </a:pPr>
            <a:r>
              <a:rPr lang="en" sz="1600">
                <a:solidFill>
                  <a:srgbClr val="56051A"/>
                </a:solidFill>
                <a:latin typeface="Red Hat Text"/>
                <a:ea typeface="Red Hat Text"/>
                <a:cs typeface="Red Hat Text"/>
                <a:sym typeface="Red Hat Text"/>
              </a:rPr>
              <a:t>Difficult to interpret KNN model</a:t>
            </a:r>
            <a:endParaRPr sz="1600">
              <a:solidFill>
                <a:srgbClr val="56051A"/>
              </a:solidFill>
              <a:latin typeface="Red Hat Text"/>
              <a:ea typeface="Red Hat Text"/>
              <a:cs typeface="Red Hat Text"/>
              <a:sym typeface="Red Hat Text"/>
            </a:endParaRPr>
          </a:p>
          <a:p>
            <a:pPr indent="-330200" lvl="0" marL="457200" rtl="0" algn="l">
              <a:lnSpc>
                <a:spcPct val="115000"/>
              </a:lnSpc>
              <a:spcBef>
                <a:spcPts val="0"/>
              </a:spcBef>
              <a:spcAft>
                <a:spcPts val="0"/>
              </a:spcAft>
              <a:buClr>
                <a:srgbClr val="D04623"/>
              </a:buClr>
              <a:buSzPts val="1600"/>
              <a:buFont typeface="Red Hat Text"/>
              <a:buChar char="⦁"/>
            </a:pPr>
            <a:r>
              <a:rPr lang="en" sz="1600">
                <a:solidFill>
                  <a:srgbClr val="56051A"/>
                </a:solidFill>
                <a:latin typeface="Red Hat Text"/>
                <a:ea typeface="Red Hat Text"/>
                <a:cs typeface="Red Hat Text"/>
                <a:sym typeface="Red Hat Text"/>
              </a:rPr>
              <a:t>Logistic Model - all features significant except main_category: ‘Film &amp; Video’</a:t>
            </a:r>
            <a:endParaRPr sz="1600">
              <a:solidFill>
                <a:srgbClr val="56051A"/>
              </a:solidFill>
              <a:latin typeface="Red Hat Text"/>
              <a:ea typeface="Red Hat Text"/>
              <a:cs typeface="Red Hat Text"/>
              <a:sym typeface="Red Hat Text"/>
            </a:endParaRPr>
          </a:p>
          <a:p>
            <a:pPr indent="-330200" lvl="0" marL="457200" rtl="0" algn="l">
              <a:lnSpc>
                <a:spcPct val="115000"/>
              </a:lnSpc>
              <a:spcBef>
                <a:spcPts val="0"/>
              </a:spcBef>
              <a:spcAft>
                <a:spcPts val="0"/>
              </a:spcAft>
              <a:buClr>
                <a:srgbClr val="D04623"/>
              </a:buClr>
              <a:buSzPts val="1600"/>
              <a:buFont typeface="Red Hat Text"/>
              <a:buChar char="⦁"/>
            </a:pPr>
            <a:r>
              <a:rPr lang="en" sz="1600">
                <a:solidFill>
                  <a:srgbClr val="56051A"/>
                </a:solidFill>
                <a:latin typeface="Red Hat Text"/>
                <a:ea typeface="Red Hat Text"/>
                <a:cs typeface="Red Hat Text"/>
                <a:sym typeface="Red Hat Text"/>
              </a:rPr>
              <a:t>Coefficients reflect expectations based on insights from graphs</a:t>
            </a:r>
            <a:endParaRPr sz="1600">
              <a:solidFill>
                <a:srgbClr val="56051A"/>
              </a:solidFill>
              <a:latin typeface="Red Hat Text"/>
              <a:ea typeface="Red Hat Text"/>
              <a:cs typeface="Red Hat Text"/>
              <a:sym typeface="Red Hat Text"/>
            </a:endParaRPr>
          </a:p>
          <a:p>
            <a:pPr indent="0" lvl="0" marL="0" rtl="0" algn="l">
              <a:spcBef>
                <a:spcPts val="0"/>
              </a:spcBef>
              <a:spcAft>
                <a:spcPts val="0"/>
              </a:spcAft>
              <a:buNone/>
            </a:pPr>
            <a:r>
              <a:t/>
            </a:r>
            <a:endParaRPr sz="1600">
              <a:solidFill>
                <a:srgbClr val="56051A"/>
              </a:solidFill>
              <a:latin typeface="Red Hat Text"/>
              <a:ea typeface="Red Hat Text"/>
              <a:cs typeface="Red Hat Text"/>
              <a:sym typeface="Red Hat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33"/>
          <p:cNvPicPr preferRelativeResize="0"/>
          <p:nvPr/>
        </p:nvPicPr>
        <p:blipFill>
          <a:blip r:embed="rId3">
            <a:alphaModFix/>
          </a:blip>
          <a:stretch>
            <a:fillRect/>
          </a:stretch>
        </p:blipFill>
        <p:spPr>
          <a:xfrm>
            <a:off x="0" y="0"/>
            <a:ext cx="9144002"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ume template">
  <a:themeElements>
    <a:clrScheme name="Custom 347">
      <a:dk1>
        <a:srgbClr val="56051A"/>
      </a:dk1>
      <a:lt1>
        <a:srgbClr val="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